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85" r:id="rId3"/>
    <p:sldId id="270" r:id="rId4"/>
    <p:sldId id="258" r:id="rId5"/>
    <p:sldId id="268" r:id="rId6"/>
    <p:sldId id="309" r:id="rId7"/>
    <p:sldId id="273" r:id="rId8"/>
    <p:sldId id="288" r:id="rId9"/>
    <p:sldId id="280" r:id="rId10"/>
    <p:sldId id="291" r:id="rId11"/>
    <p:sldId id="290" r:id="rId12"/>
    <p:sldId id="302" r:id="rId13"/>
    <p:sldId id="292" r:id="rId14"/>
    <p:sldId id="295" r:id="rId15"/>
    <p:sldId id="293" r:id="rId16"/>
    <p:sldId id="294" r:id="rId17"/>
    <p:sldId id="296" r:id="rId18"/>
    <p:sldId id="297" r:id="rId19"/>
    <p:sldId id="298" r:id="rId20"/>
    <p:sldId id="299" r:id="rId21"/>
    <p:sldId id="300" r:id="rId22"/>
    <p:sldId id="301" r:id="rId23"/>
    <p:sldId id="303" r:id="rId24"/>
    <p:sldId id="305" r:id="rId25"/>
    <p:sldId id="306" r:id="rId26"/>
    <p:sldId id="276" r:id="rId27"/>
    <p:sldId id="307" r:id="rId28"/>
    <p:sldId id="308" r:id="rId29"/>
    <p:sldId id="283" r:id="rId30"/>
    <p:sldId id="310" r:id="rId31"/>
    <p:sldId id="269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69" autoAdjust="0"/>
    <p:restoredTop sz="75441" autoAdjust="0"/>
  </p:normalViewPr>
  <p:slideViewPr>
    <p:cSldViewPr snapToGrid="0">
      <p:cViewPr varScale="1">
        <p:scale>
          <a:sx n="64" d="100"/>
          <a:sy n="64" d="100"/>
        </p:scale>
        <p:origin x="112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3FC28F-11CF-402E-A9AB-BC6F45B0EDC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F525B45D-995C-4983-A7B9-CB6453FCAA93}">
      <dgm:prSet/>
      <dgm:spPr/>
      <dgm:t>
        <a:bodyPr/>
        <a:lstStyle/>
        <a:p>
          <a:r>
            <a:rPr lang="en-US" dirty="0"/>
            <a:t>Project Overview</a:t>
          </a:r>
        </a:p>
      </dgm:t>
    </dgm:pt>
    <dgm:pt modelId="{EED3D8F5-4F45-49FE-B33E-8DE38062617B}" type="parTrans" cxnId="{CB9C901C-AD7D-4E27-A1FF-EF87BCC3B715}">
      <dgm:prSet/>
      <dgm:spPr/>
      <dgm:t>
        <a:bodyPr/>
        <a:lstStyle/>
        <a:p>
          <a:endParaRPr lang="en-US"/>
        </a:p>
      </dgm:t>
    </dgm:pt>
    <dgm:pt modelId="{B47031C5-C438-4DAB-A9FB-86955F23FFA6}" type="sibTrans" cxnId="{CB9C901C-AD7D-4E27-A1FF-EF87BCC3B71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4397065-78D9-4F01-B3E4-DB86CC1BE6E3}">
      <dgm:prSet/>
      <dgm:spPr/>
      <dgm:t>
        <a:bodyPr/>
        <a:lstStyle/>
        <a:p>
          <a:r>
            <a:rPr lang="en-US" dirty="0"/>
            <a:t>Progress</a:t>
          </a:r>
        </a:p>
      </dgm:t>
    </dgm:pt>
    <dgm:pt modelId="{7DD4745F-D9CB-4993-A161-F738F35E0F1C}" type="parTrans" cxnId="{C393367A-2AD4-43D2-B722-A63CA7226F7A}">
      <dgm:prSet/>
      <dgm:spPr/>
      <dgm:t>
        <a:bodyPr/>
        <a:lstStyle/>
        <a:p>
          <a:endParaRPr lang="en-US"/>
        </a:p>
      </dgm:t>
    </dgm:pt>
    <dgm:pt modelId="{7AC5C732-394E-471F-918A-6AC63DB64906}" type="sibTrans" cxnId="{C393367A-2AD4-43D2-B722-A63CA7226F7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8607BAF-C482-4633-92EC-FA5694D0B6E6}">
      <dgm:prSet/>
      <dgm:spPr/>
      <dgm:t>
        <a:bodyPr/>
        <a:lstStyle/>
        <a:p>
          <a:r>
            <a:rPr lang="en-US" dirty="0"/>
            <a:t>Execution</a:t>
          </a:r>
        </a:p>
      </dgm:t>
    </dgm:pt>
    <dgm:pt modelId="{B66924BE-E7E6-4F36-A630-E2553BF9995F}" type="parTrans" cxnId="{DF6AE960-3D83-46B9-920D-7DAB368FFA29}">
      <dgm:prSet/>
      <dgm:spPr/>
      <dgm:t>
        <a:bodyPr/>
        <a:lstStyle/>
        <a:p>
          <a:endParaRPr lang="en-US"/>
        </a:p>
      </dgm:t>
    </dgm:pt>
    <dgm:pt modelId="{A372D058-574E-42D1-918B-A1CD218A10A6}" type="sibTrans" cxnId="{DF6AE960-3D83-46B9-920D-7DAB368FFA29}">
      <dgm:prSet/>
      <dgm:spPr/>
      <dgm:t>
        <a:bodyPr/>
        <a:lstStyle/>
        <a:p>
          <a:endParaRPr lang="en-US"/>
        </a:p>
      </dgm:t>
    </dgm:pt>
    <dgm:pt modelId="{92733B9C-BE07-4D8C-9EB7-C1478AC00D53}" type="pres">
      <dgm:prSet presAssocID="{E53FC28F-11CF-402E-A9AB-BC6F45B0EDC2}" presName="root" presStyleCnt="0">
        <dgm:presLayoutVars>
          <dgm:dir/>
          <dgm:resizeHandles val="exact"/>
        </dgm:presLayoutVars>
      </dgm:prSet>
      <dgm:spPr/>
    </dgm:pt>
    <dgm:pt modelId="{989E7398-9A51-40BE-998B-0FE205D48CA3}" type="pres">
      <dgm:prSet presAssocID="{F525B45D-995C-4983-A7B9-CB6453FCAA93}" presName="compNode" presStyleCnt="0"/>
      <dgm:spPr/>
    </dgm:pt>
    <dgm:pt modelId="{6C2459CD-3187-49DB-9922-21A80ACD1D8A}" type="pres">
      <dgm:prSet presAssocID="{F525B45D-995C-4983-A7B9-CB6453FCAA9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F60B1F84-E969-471F-8C7F-3C07D723FCA5}" type="pres">
      <dgm:prSet presAssocID="{F525B45D-995C-4983-A7B9-CB6453FCAA93}" presName="spaceRect" presStyleCnt="0"/>
      <dgm:spPr/>
    </dgm:pt>
    <dgm:pt modelId="{08D8C078-EBDB-4C13-83A4-0D089F48256C}" type="pres">
      <dgm:prSet presAssocID="{F525B45D-995C-4983-A7B9-CB6453FCAA93}" presName="textRect" presStyleLbl="revTx" presStyleIdx="0" presStyleCnt="3">
        <dgm:presLayoutVars>
          <dgm:chMax val="1"/>
          <dgm:chPref val="1"/>
        </dgm:presLayoutVars>
      </dgm:prSet>
      <dgm:spPr/>
    </dgm:pt>
    <dgm:pt modelId="{714BA95A-D6FF-4808-A4CB-4689E422FE4B}" type="pres">
      <dgm:prSet presAssocID="{B47031C5-C438-4DAB-A9FB-86955F23FFA6}" presName="sibTrans" presStyleCnt="0"/>
      <dgm:spPr/>
    </dgm:pt>
    <dgm:pt modelId="{1975A5FF-CCB4-4420-9380-6E5488540008}" type="pres">
      <dgm:prSet presAssocID="{44397065-78D9-4F01-B3E4-DB86CC1BE6E3}" presName="compNode" presStyleCnt="0"/>
      <dgm:spPr/>
    </dgm:pt>
    <dgm:pt modelId="{ABFEB245-FAF1-4C5D-A225-C630E78E24B2}" type="pres">
      <dgm:prSet presAssocID="{44397065-78D9-4F01-B3E4-DB86CC1BE6E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5247055C-1B61-43AC-BEA5-0043AC36002B}" type="pres">
      <dgm:prSet presAssocID="{44397065-78D9-4F01-B3E4-DB86CC1BE6E3}" presName="spaceRect" presStyleCnt="0"/>
      <dgm:spPr/>
    </dgm:pt>
    <dgm:pt modelId="{A031FF2E-85BD-434B-B3F0-33E676AC10A6}" type="pres">
      <dgm:prSet presAssocID="{44397065-78D9-4F01-B3E4-DB86CC1BE6E3}" presName="textRect" presStyleLbl="revTx" presStyleIdx="1" presStyleCnt="3">
        <dgm:presLayoutVars>
          <dgm:chMax val="1"/>
          <dgm:chPref val="1"/>
        </dgm:presLayoutVars>
      </dgm:prSet>
      <dgm:spPr/>
    </dgm:pt>
    <dgm:pt modelId="{3B35131D-B79D-469D-B012-47F562FE903A}" type="pres">
      <dgm:prSet presAssocID="{7AC5C732-394E-471F-918A-6AC63DB64906}" presName="sibTrans" presStyleCnt="0"/>
      <dgm:spPr/>
    </dgm:pt>
    <dgm:pt modelId="{B150AA42-2D09-46B8-B23A-15C730AC5581}" type="pres">
      <dgm:prSet presAssocID="{D8607BAF-C482-4633-92EC-FA5694D0B6E6}" presName="compNode" presStyleCnt="0"/>
      <dgm:spPr/>
    </dgm:pt>
    <dgm:pt modelId="{093A89B7-237E-41A9-A2F1-B071E446403A}" type="pres">
      <dgm:prSet presAssocID="{D8607BAF-C482-4633-92EC-FA5694D0B6E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59EF14CE-689C-4DFB-B105-15C102229FB7}" type="pres">
      <dgm:prSet presAssocID="{D8607BAF-C482-4633-92EC-FA5694D0B6E6}" presName="spaceRect" presStyleCnt="0"/>
      <dgm:spPr/>
    </dgm:pt>
    <dgm:pt modelId="{94383D8C-06F8-4F18-B654-D05AE8C7C51E}" type="pres">
      <dgm:prSet presAssocID="{D8607BAF-C482-4633-92EC-FA5694D0B6E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6251D18-309D-402B-B6D6-A9C36F77631C}" type="presOf" srcId="{E53FC28F-11CF-402E-A9AB-BC6F45B0EDC2}" destId="{92733B9C-BE07-4D8C-9EB7-C1478AC00D53}" srcOrd="0" destOrd="0" presId="urn:microsoft.com/office/officeart/2018/2/layout/IconLabelList"/>
    <dgm:cxn modelId="{CB9C901C-AD7D-4E27-A1FF-EF87BCC3B715}" srcId="{E53FC28F-11CF-402E-A9AB-BC6F45B0EDC2}" destId="{F525B45D-995C-4983-A7B9-CB6453FCAA93}" srcOrd="0" destOrd="0" parTransId="{EED3D8F5-4F45-49FE-B33E-8DE38062617B}" sibTransId="{B47031C5-C438-4DAB-A9FB-86955F23FFA6}"/>
    <dgm:cxn modelId="{DF6AE960-3D83-46B9-920D-7DAB368FFA29}" srcId="{E53FC28F-11CF-402E-A9AB-BC6F45B0EDC2}" destId="{D8607BAF-C482-4633-92EC-FA5694D0B6E6}" srcOrd="2" destOrd="0" parTransId="{B66924BE-E7E6-4F36-A630-E2553BF9995F}" sibTransId="{A372D058-574E-42D1-918B-A1CD218A10A6}"/>
    <dgm:cxn modelId="{F4AF0961-386C-4362-B819-2FE39F867E7E}" type="presOf" srcId="{F525B45D-995C-4983-A7B9-CB6453FCAA93}" destId="{08D8C078-EBDB-4C13-83A4-0D089F48256C}" srcOrd="0" destOrd="0" presId="urn:microsoft.com/office/officeart/2018/2/layout/IconLabelList"/>
    <dgm:cxn modelId="{8438DB50-D4AC-48F8-8EFC-1686C8EF3172}" type="presOf" srcId="{D8607BAF-C482-4633-92EC-FA5694D0B6E6}" destId="{94383D8C-06F8-4F18-B654-D05AE8C7C51E}" srcOrd="0" destOrd="0" presId="urn:microsoft.com/office/officeart/2018/2/layout/IconLabelList"/>
    <dgm:cxn modelId="{C393367A-2AD4-43D2-B722-A63CA7226F7A}" srcId="{E53FC28F-11CF-402E-A9AB-BC6F45B0EDC2}" destId="{44397065-78D9-4F01-B3E4-DB86CC1BE6E3}" srcOrd="1" destOrd="0" parTransId="{7DD4745F-D9CB-4993-A161-F738F35E0F1C}" sibTransId="{7AC5C732-394E-471F-918A-6AC63DB64906}"/>
    <dgm:cxn modelId="{4B74E6EF-B28F-462F-B554-415DE8FE115F}" type="presOf" srcId="{44397065-78D9-4F01-B3E4-DB86CC1BE6E3}" destId="{A031FF2E-85BD-434B-B3F0-33E676AC10A6}" srcOrd="0" destOrd="0" presId="urn:microsoft.com/office/officeart/2018/2/layout/IconLabelList"/>
    <dgm:cxn modelId="{71B26F0D-49B3-4A2F-B463-D58D2554935D}" type="presParOf" srcId="{92733B9C-BE07-4D8C-9EB7-C1478AC00D53}" destId="{989E7398-9A51-40BE-998B-0FE205D48CA3}" srcOrd="0" destOrd="0" presId="urn:microsoft.com/office/officeart/2018/2/layout/IconLabelList"/>
    <dgm:cxn modelId="{CFFDED61-AF18-465D-A601-92B11481FAB3}" type="presParOf" srcId="{989E7398-9A51-40BE-998B-0FE205D48CA3}" destId="{6C2459CD-3187-49DB-9922-21A80ACD1D8A}" srcOrd="0" destOrd="0" presId="urn:microsoft.com/office/officeart/2018/2/layout/IconLabelList"/>
    <dgm:cxn modelId="{E1D8E443-8A63-4E9A-9C41-B6594F0B2E8A}" type="presParOf" srcId="{989E7398-9A51-40BE-998B-0FE205D48CA3}" destId="{F60B1F84-E969-471F-8C7F-3C07D723FCA5}" srcOrd="1" destOrd="0" presId="urn:microsoft.com/office/officeart/2018/2/layout/IconLabelList"/>
    <dgm:cxn modelId="{56BA0972-EC11-413F-A3F6-5399C7F45BA2}" type="presParOf" srcId="{989E7398-9A51-40BE-998B-0FE205D48CA3}" destId="{08D8C078-EBDB-4C13-83A4-0D089F48256C}" srcOrd="2" destOrd="0" presId="urn:microsoft.com/office/officeart/2018/2/layout/IconLabelList"/>
    <dgm:cxn modelId="{5C34088F-EEEF-4B7F-91E3-D94FB926D727}" type="presParOf" srcId="{92733B9C-BE07-4D8C-9EB7-C1478AC00D53}" destId="{714BA95A-D6FF-4808-A4CB-4689E422FE4B}" srcOrd="1" destOrd="0" presId="urn:microsoft.com/office/officeart/2018/2/layout/IconLabelList"/>
    <dgm:cxn modelId="{E819E19E-B52B-4E2C-8F9A-FCF28FEE6C4E}" type="presParOf" srcId="{92733B9C-BE07-4D8C-9EB7-C1478AC00D53}" destId="{1975A5FF-CCB4-4420-9380-6E5488540008}" srcOrd="2" destOrd="0" presId="urn:microsoft.com/office/officeart/2018/2/layout/IconLabelList"/>
    <dgm:cxn modelId="{66B05455-EC34-4FCC-BDB9-C827F690AE06}" type="presParOf" srcId="{1975A5FF-CCB4-4420-9380-6E5488540008}" destId="{ABFEB245-FAF1-4C5D-A225-C630E78E24B2}" srcOrd="0" destOrd="0" presId="urn:microsoft.com/office/officeart/2018/2/layout/IconLabelList"/>
    <dgm:cxn modelId="{FB233D6A-CE9F-493E-A526-FC7150799FA8}" type="presParOf" srcId="{1975A5FF-CCB4-4420-9380-6E5488540008}" destId="{5247055C-1B61-43AC-BEA5-0043AC36002B}" srcOrd="1" destOrd="0" presId="urn:microsoft.com/office/officeart/2018/2/layout/IconLabelList"/>
    <dgm:cxn modelId="{633C7CAA-6D9B-4E78-9DBC-C22B7FFE49E1}" type="presParOf" srcId="{1975A5FF-CCB4-4420-9380-6E5488540008}" destId="{A031FF2E-85BD-434B-B3F0-33E676AC10A6}" srcOrd="2" destOrd="0" presId="urn:microsoft.com/office/officeart/2018/2/layout/IconLabelList"/>
    <dgm:cxn modelId="{A3BADBA7-645A-4519-9E3D-AC35205FAB96}" type="presParOf" srcId="{92733B9C-BE07-4D8C-9EB7-C1478AC00D53}" destId="{3B35131D-B79D-469D-B012-47F562FE903A}" srcOrd="3" destOrd="0" presId="urn:microsoft.com/office/officeart/2018/2/layout/IconLabelList"/>
    <dgm:cxn modelId="{C84B7638-388C-4832-9DF6-28A25798C104}" type="presParOf" srcId="{92733B9C-BE07-4D8C-9EB7-C1478AC00D53}" destId="{B150AA42-2D09-46B8-B23A-15C730AC5581}" srcOrd="4" destOrd="0" presId="urn:microsoft.com/office/officeart/2018/2/layout/IconLabelList"/>
    <dgm:cxn modelId="{2AA7D895-82CA-4970-B9AF-D5A617877BC4}" type="presParOf" srcId="{B150AA42-2D09-46B8-B23A-15C730AC5581}" destId="{093A89B7-237E-41A9-A2F1-B071E446403A}" srcOrd="0" destOrd="0" presId="urn:microsoft.com/office/officeart/2018/2/layout/IconLabelList"/>
    <dgm:cxn modelId="{844392CF-D032-4367-BBEA-E874DF33CB26}" type="presParOf" srcId="{B150AA42-2D09-46B8-B23A-15C730AC5581}" destId="{59EF14CE-689C-4DFB-B105-15C102229FB7}" srcOrd="1" destOrd="0" presId="urn:microsoft.com/office/officeart/2018/2/layout/IconLabelList"/>
    <dgm:cxn modelId="{FDA9EA4F-7D8C-4C44-BA8A-B8EE49305F60}" type="presParOf" srcId="{B150AA42-2D09-46B8-B23A-15C730AC5581}" destId="{94383D8C-06F8-4F18-B654-D05AE8C7C51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898A2C-450A-43E7-B920-CBDDC8171194}" type="doc">
      <dgm:prSet loTypeId="urn:microsoft.com/office/officeart/2005/8/layout/hierarchy3" loCatId="hierarchy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pPr latinLnBrk="1"/>
          <a:endParaRPr lang="ko-KR" altLang="en-US"/>
        </a:p>
      </dgm:t>
    </dgm:pt>
    <dgm:pt modelId="{C86E2A14-43A5-448D-BB12-74C6F1837C6A}">
      <dgm:prSet phldrT="[텍스트]"/>
      <dgm:spPr/>
      <dgm:t>
        <a:bodyPr/>
        <a:lstStyle/>
        <a:p>
          <a:pPr latinLnBrk="1"/>
          <a:r>
            <a:rPr lang="en-US" altLang="ko-KR" dirty="0" err="1"/>
            <a:t>api_football</a:t>
          </a:r>
          <a:endParaRPr lang="en-US" altLang="ko-KR" dirty="0"/>
        </a:p>
        <a:p>
          <a:pPr latinLnBrk="1"/>
          <a:r>
            <a:rPr lang="en-US" altLang="ko-KR" dirty="0"/>
            <a:t>_requester</a:t>
          </a:r>
          <a:endParaRPr lang="ko-KR" altLang="en-US" dirty="0"/>
        </a:p>
      </dgm:t>
    </dgm:pt>
    <dgm:pt modelId="{88ADBED5-0474-46B1-96C1-6C39439EB7A7}" type="parTrans" cxnId="{9F5D9ADD-63CE-4491-924E-90F47242EFF4}">
      <dgm:prSet/>
      <dgm:spPr/>
      <dgm:t>
        <a:bodyPr/>
        <a:lstStyle/>
        <a:p>
          <a:pPr latinLnBrk="1"/>
          <a:endParaRPr lang="ko-KR" altLang="en-US"/>
        </a:p>
      </dgm:t>
    </dgm:pt>
    <dgm:pt modelId="{A6B6E06C-B930-4639-B714-8A4A14908863}" type="sibTrans" cxnId="{9F5D9ADD-63CE-4491-924E-90F47242EFF4}">
      <dgm:prSet/>
      <dgm:spPr/>
      <dgm:t>
        <a:bodyPr/>
        <a:lstStyle/>
        <a:p>
          <a:pPr latinLnBrk="1"/>
          <a:endParaRPr lang="ko-KR" altLang="en-US"/>
        </a:p>
      </dgm:t>
    </dgm:pt>
    <dgm:pt modelId="{CCCEA109-72F5-4A6E-9EC9-BEBD4ACB663A}">
      <dgm:prSet phldrT="[텍스트]"/>
      <dgm:spPr/>
      <dgm:t>
        <a:bodyPr/>
        <a:lstStyle/>
        <a:p>
          <a:pPr latinLnBrk="1"/>
          <a:r>
            <a:rPr lang="en-US" altLang="ko-KR" dirty="0" err="1"/>
            <a:t>api_football</a:t>
          </a:r>
          <a:endParaRPr lang="en-US" altLang="ko-KR" dirty="0"/>
        </a:p>
        <a:p>
          <a:pPr latinLnBrk="1"/>
          <a:r>
            <a:rPr lang="en-US" altLang="ko-KR" dirty="0"/>
            <a:t>_module.py</a:t>
          </a:r>
          <a:endParaRPr lang="ko-KR" altLang="en-US" dirty="0"/>
        </a:p>
      </dgm:t>
    </dgm:pt>
    <dgm:pt modelId="{43FA4E8F-AC6D-4F0C-9F70-B7414C8A8DB7}" type="parTrans" cxnId="{A3201ADA-3495-4E37-AD7A-191C2F5CC285}">
      <dgm:prSet/>
      <dgm:spPr/>
      <dgm:t>
        <a:bodyPr/>
        <a:lstStyle/>
        <a:p>
          <a:pPr latinLnBrk="1"/>
          <a:endParaRPr lang="ko-KR" altLang="en-US"/>
        </a:p>
      </dgm:t>
    </dgm:pt>
    <dgm:pt modelId="{7CB2D820-FDAE-45E2-9889-D6919A0AB8EA}" type="sibTrans" cxnId="{A3201ADA-3495-4E37-AD7A-191C2F5CC285}">
      <dgm:prSet/>
      <dgm:spPr/>
      <dgm:t>
        <a:bodyPr/>
        <a:lstStyle/>
        <a:p>
          <a:pPr latinLnBrk="1"/>
          <a:endParaRPr lang="ko-KR" altLang="en-US"/>
        </a:p>
      </dgm:t>
    </dgm:pt>
    <dgm:pt modelId="{0DA04542-AA86-4394-A693-B94E8ED3A958}">
      <dgm:prSet phldrT="[텍스트]"/>
      <dgm:spPr/>
      <dgm:t>
        <a:bodyPr/>
        <a:lstStyle/>
        <a:p>
          <a:pPr latinLnBrk="1"/>
          <a:r>
            <a:rPr lang="en-US" altLang="ko-KR" dirty="0" err="1"/>
            <a:t>twitter_crawler</a:t>
          </a:r>
          <a:endParaRPr lang="ko-KR" altLang="en-US" dirty="0"/>
        </a:p>
      </dgm:t>
    </dgm:pt>
    <dgm:pt modelId="{9B5F1731-54CE-4D5C-B25F-426A90541A1B}" type="parTrans" cxnId="{8167B25D-C6D8-4217-A032-65661DD83E43}">
      <dgm:prSet/>
      <dgm:spPr/>
      <dgm:t>
        <a:bodyPr/>
        <a:lstStyle/>
        <a:p>
          <a:pPr latinLnBrk="1"/>
          <a:endParaRPr lang="ko-KR" altLang="en-US"/>
        </a:p>
      </dgm:t>
    </dgm:pt>
    <dgm:pt modelId="{F20591C1-C587-439A-9424-B7CC8B145EEA}" type="sibTrans" cxnId="{8167B25D-C6D8-4217-A032-65661DD83E43}">
      <dgm:prSet/>
      <dgm:spPr/>
      <dgm:t>
        <a:bodyPr/>
        <a:lstStyle/>
        <a:p>
          <a:pPr latinLnBrk="1"/>
          <a:endParaRPr lang="ko-KR" altLang="en-US"/>
        </a:p>
      </dgm:t>
    </dgm:pt>
    <dgm:pt modelId="{9F50936F-70C4-4843-AAE0-BB58A31EABCF}">
      <dgm:prSet phldrT="[텍스트]"/>
      <dgm:spPr/>
      <dgm:t>
        <a:bodyPr/>
        <a:lstStyle/>
        <a:p>
          <a:pPr latinLnBrk="1"/>
          <a:r>
            <a:rPr lang="en-US" altLang="ko-KR" dirty="0"/>
            <a:t>doc_maker.py</a:t>
          </a:r>
          <a:endParaRPr lang="ko-KR" altLang="en-US" dirty="0"/>
        </a:p>
      </dgm:t>
    </dgm:pt>
    <dgm:pt modelId="{757E208B-05D6-46EF-AE7D-3D931ACC8A13}" type="parTrans" cxnId="{77221F9B-667E-4B22-A2ED-EE2882CC134F}">
      <dgm:prSet/>
      <dgm:spPr/>
      <dgm:t>
        <a:bodyPr/>
        <a:lstStyle/>
        <a:p>
          <a:pPr latinLnBrk="1"/>
          <a:endParaRPr lang="ko-KR" altLang="en-US"/>
        </a:p>
      </dgm:t>
    </dgm:pt>
    <dgm:pt modelId="{BC78C191-0E27-4CC0-B3A4-29366D122AF5}" type="sibTrans" cxnId="{77221F9B-667E-4B22-A2ED-EE2882CC134F}">
      <dgm:prSet/>
      <dgm:spPr/>
      <dgm:t>
        <a:bodyPr/>
        <a:lstStyle/>
        <a:p>
          <a:pPr latinLnBrk="1"/>
          <a:endParaRPr lang="ko-KR" altLang="en-US"/>
        </a:p>
      </dgm:t>
    </dgm:pt>
    <dgm:pt modelId="{55CD45C9-CC08-4C51-B12E-8CF39C58A740}">
      <dgm:prSet phldrT="[텍스트]"/>
      <dgm:spPr/>
      <dgm:t>
        <a:bodyPr/>
        <a:lstStyle/>
        <a:p>
          <a:pPr latinLnBrk="1"/>
          <a:r>
            <a:rPr lang="en-US" altLang="ko-KR" dirty="0"/>
            <a:t>twitter_crawler.py</a:t>
          </a:r>
          <a:endParaRPr lang="ko-KR" altLang="en-US" dirty="0"/>
        </a:p>
      </dgm:t>
    </dgm:pt>
    <dgm:pt modelId="{54CFB229-A00A-4B43-B386-BAF5766AF17F}" type="parTrans" cxnId="{4ED55F05-E807-4343-AB74-C92EB5C7CE36}">
      <dgm:prSet/>
      <dgm:spPr/>
      <dgm:t>
        <a:bodyPr/>
        <a:lstStyle/>
        <a:p>
          <a:pPr latinLnBrk="1"/>
          <a:endParaRPr lang="ko-KR" altLang="en-US"/>
        </a:p>
      </dgm:t>
    </dgm:pt>
    <dgm:pt modelId="{5E3E67B7-D7C0-4B11-81E2-9BEBD53E5E51}" type="sibTrans" cxnId="{4ED55F05-E807-4343-AB74-C92EB5C7CE36}">
      <dgm:prSet/>
      <dgm:spPr/>
      <dgm:t>
        <a:bodyPr/>
        <a:lstStyle/>
        <a:p>
          <a:pPr latinLnBrk="1"/>
          <a:endParaRPr lang="ko-KR" altLang="en-US"/>
        </a:p>
      </dgm:t>
    </dgm:pt>
    <dgm:pt modelId="{E576824A-87AC-4450-9F64-9F81F8C3E34C}">
      <dgm:prSet phldrT="[텍스트]"/>
      <dgm:spPr/>
      <dgm:t>
        <a:bodyPr/>
        <a:lstStyle/>
        <a:p>
          <a:pPr latinLnBrk="1"/>
          <a:r>
            <a:rPr lang="en-US" altLang="ko-KR" dirty="0" err="1"/>
            <a:t>vsm</a:t>
          </a:r>
          <a:endParaRPr lang="ko-KR" altLang="en-US" dirty="0"/>
        </a:p>
      </dgm:t>
    </dgm:pt>
    <dgm:pt modelId="{C02AEDDA-7412-42AA-9BDE-3E28F5857EF9}" type="parTrans" cxnId="{127BCB37-7930-49F1-8026-F10FF2A9CEA5}">
      <dgm:prSet/>
      <dgm:spPr/>
      <dgm:t>
        <a:bodyPr/>
        <a:lstStyle/>
        <a:p>
          <a:pPr latinLnBrk="1"/>
          <a:endParaRPr lang="ko-KR" altLang="en-US"/>
        </a:p>
      </dgm:t>
    </dgm:pt>
    <dgm:pt modelId="{27696411-710A-4931-A23A-007F45BE4A81}" type="sibTrans" cxnId="{127BCB37-7930-49F1-8026-F10FF2A9CEA5}">
      <dgm:prSet/>
      <dgm:spPr/>
      <dgm:t>
        <a:bodyPr/>
        <a:lstStyle/>
        <a:p>
          <a:pPr latinLnBrk="1"/>
          <a:endParaRPr lang="ko-KR" altLang="en-US"/>
        </a:p>
      </dgm:t>
    </dgm:pt>
    <dgm:pt modelId="{4D124DB4-F149-4606-8321-C28A61D7D0E3}">
      <dgm:prSet phldrT="[텍스트]"/>
      <dgm:spPr/>
      <dgm:t>
        <a:bodyPr/>
        <a:lstStyle/>
        <a:p>
          <a:pPr latinLnBrk="1"/>
          <a:r>
            <a:rPr lang="en-US" altLang="ko-KR" dirty="0"/>
            <a:t>vsm.py</a:t>
          </a:r>
          <a:endParaRPr lang="ko-KR" altLang="en-US" dirty="0"/>
        </a:p>
      </dgm:t>
    </dgm:pt>
    <dgm:pt modelId="{1990B92A-6DBC-47E3-B39B-49EE421C1A46}" type="parTrans" cxnId="{21960D98-2310-4FEB-819A-5EE2CF207411}">
      <dgm:prSet/>
      <dgm:spPr/>
      <dgm:t>
        <a:bodyPr/>
        <a:lstStyle/>
        <a:p>
          <a:pPr latinLnBrk="1"/>
          <a:endParaRPr lang="ko-KR" altLang="en-US"/>
        </a:p>
      </dgm:t>
    </dgm:pt>
    <dgm:pt modelId="{174D46F4-125F-40A6-A12B-E1298AF9E38E}" type="sibTrans" cxnId="{21960D98-2310-4FEB-819A-5EE2CF207411}">
      <dgm:prSet/>
      <dgm:spPr/>
      <dgm:t>
        <a:bodyPr/>
        <a:lstStyle/>
        <a:p>
          <a:pPr latinLnBrk="1"/>
          <a:endParaRPr lang="ko-KR" altLang="en-US"/>
        </a:p>
      </dgm:t>
    </dgm:pt>
    <dgm:pt modelId="{E56EC2A5-9726-47EA-9A81-A25261FC64FA}">
      <dgm:prSet phldrT="[텍스트]"/>
      <dgm:spPr/>
      <dgm:t>
        <a:bodyPr/>
        <a:lstStyle/>
        <a:p>
          <a:pPr latinLnBrk="1"/>
          <a:r>
            <a:rPr lang="en-US" altLang="ko-KR" dirty="0"/>
            <a:t>query_maker.py</a:t>
          </a:r>
          <a:endParaRPr lang="ko-KR" altLang="en-US" dirty="0"/>
        </a:p>
      </dgm:t>
    </dgm:pt>
    <dgm:pt modelId="{A7A46080-D161-460E-913D-94057217B35A}" type="parTrans" cxnId="{00953CDF-A5ED-458C-BB5E-94CFC256C83A}">
      <dgm:prSet/>
      <dgm:spPr/>
      <dgm:t>
        <a:bodyPr/>
        <a:lstStyle/>
        <a:p>
          <a:pPr latinLnBrk="1"/>
          <a:endParaRPr lang="ko-KR" altLang="en-US"/>
        </a:p>
      </dgm:t>
    </dgm:pt>
    <dgm:pt modelId="{E8D1DE7F-B6CB-42EE-BBFB-2B759D48BFB1}" type="sibTrans" cxnId="{00953CDF-A5ED-458C-BB5E-94CFC256C83A}">
      <dgm:prSet/>
      <dgm:spPr/>
      <dgm:t>
        <a:bodyPr/>
        <a:lstStyle/>
        <a:p>
          <a:pPr latinLnBrk="1"/>
          <a:endParaRPr lang="ko-KR" altLang="en-US"/>
        </a:p>
      </dgm:t>
    </dgm:pt>
    <dgm:pt modelId="{0C2D7592-1E3D-475A-AED6-FB0F8343E3D4}">
      <dgm:prSet phldrT="[텍스트]"/>
      <dgm:spPr/>
      <dgm:t>
        <a:bodyPr/>
        <a:lstStyle/>
        <a:p>
          <a:pPr latinLnBrk="1"/>
          <a:r>
            <a:rPr lang="en-US" altLang="ko-KR" dirty="0">
              <a:solidFill>
                <a:schemeClr val="bg1">
                  <a:lumMod val="50000"/>
                </a:schemeClr>
              </a:solidFill>
            </a:rPr>
            <a:t>twitter_secret.py</a:t>
          </a:r>
          <a:endParaRPr lang="ko-KR" altLang="en-US" dirty="0">
            <a:solidFill>
              <a:schemeClr val="bg1">
                <a:lumMod val="50000"/>
              </a:schemeClr>
            </a:solidFill>
          </a:endParaRPr>
        </a:p>
      </dgm:t>
    </dgm:pt>
    <dgm:pt modelId="{863647D9-E4DD-41A7-B7FD-3A7AB91723F4}" type="parTrans" cxnId="{9071A008-C53C-409D-A7E4-97642DE4783D}">
      <dgm:prSet/>
      <dgm:spPr/>
      <dgm:t>
        <a:bodyPr/>
        <a:lstStyle/>
        <a:p>
          <a:pPr latinLnBrk="1"/>
          <a:endParaRPr lang="ko-KR" altLang="en-US"/>
        </a:p>
      </dgm:t>
    </dgm:pt>
    <dgm:pt modelId="{E2EAE0E9-79D6-4589-809C-A9D5BFCC9947}" type="sibTrans" cxnId="{9071A008-C53C-409D-A7E4-97642DE4783D}">
      <dgm:prSet/>
      <dgm:spPr/>
      <dgm:t>
        <a:bodyPr/>
        <a:lstStyle/>
        <a:p>
          <a:pPr latinLnBrk="1"/>
          <a:endParaRPr lang="ko-KR" altLang="en-US"/>
        </a:p>
      </dgm:t>
    </dgm:pt>
    <dgm:pt modelId="{1C214CD7-C86C-4191-A874-4E103DBA1330}">
      <dgm:prSet phldrT="[텍스트]"/>
      <dgm:spPr/>
      <dgm:t>
        <a:bodyPr/>
        <a:lstStyle/>
        <a:p>
          <a:pPr latinLnBrk="1"/>
          <a:r>
            <a:rPr lang="en-US" altLang="ko-KR" dirty="0"/>
            <a:t>corpus</a:t>
          </a:r>
          <a:endParaRPr lang="ko-KR" altLang="en-US" dirty="0"/>
        </a:p>
      </dgm:t>
    </dgm:pt>
    <dgm:pt modelId="{D5BDE807-D8FD-44B1-BD38-53AFF16A2737}" type="parTrans" cxnId="{249CD947-5007-4BD0-A306-7376AA352A08}">
      <dgm:prSet/>
      <dgm:spPr/>
      <dgm:t>
        <a:bodyPr/>
        <a:lstStyle/>
        <a:p>
          <a:pPr latinLnBrk="1"/>
          <a:endParaRPr lang="ko-KR" altLang="en-US"/>
        </a:p>
      </dgm:t>
    </dgm:pt>
    <dgm:pt modelId="{B154A113-7565-4540-AB75-E1F175E423B8}" type="sibTrans" cxnId="{249CD947-5007-4BD0-A306-7376AA352A08}">
      <dgm:prSet/>
      <dgm:spPr/>
      <dgm:t>
        <a:bodyPr/>
        <a:lstStyle/>
        <a:p>
          <a:pPr latinLnBrk="1"/>
          <a:endParaRPr lang="ko-KR" altLang="en-US"/>
        </a:p>
      </dgm:t>
    </dgm:pt>
    <dgm:pt modelId="{9531C1A6-7F6C-49C9-8F61-984FF3309D07}">
      <dgm:prSet phldrT="[텍스트]"/>
      <dgm:spPr/>
      <dgm:t>
        <a:bodyPr/>
        <a:lstStyle/>
        <a:p>
          <a:pPr latinLnBrk="1"/>
          <a:r>
            <a:rPr lang="en-US" altLang="ko-KR" dirty="0"/>
            <a:t>0.0-6.5.txt</a:t>
          </a:r>
          <a:endParaRPr lang="ko-KR" altLang="en-US" dirty="0"/>
        </a:p>
      </dgm:t>
    </dgm:pt>
    <dgm:pt modelId="{411A0C0B-1EEC-4F08-B824-E82D2F86E55F}" type="parTrans" cxnId="{993979B3-1144-480B-B3C4-780A4425C65F}">
      <dgm:prSet/>
      <dgm:spPr/>
      <dgm:t>
        <a:bodyPr/>
        <a:lstStyle/>
        <a:p>
          <a:pPr latinLnBrk="1"/>
          <a:endParaRPr lang="ko-KR" altLang="en-US"/>
        </a:p>
      </dgm:t>
    </dgm:pt>
    <dgm:pt modelId="{2DD860E7-FC48-4773-B37C-D34F90C94E73}" type="sibTrans" cxnId="{993979B3-1144-480B-B3C4-780A4425C65F}">
      <dgm:prSet/>
      <dgm:spPr/>
      <dgm:t>
        <a:bodyPr/>
        <a:lstStyle/>
        <a:p>
          <a:pPr latinLnBrk="1"/>
          <a:endParaRPr lang="ko-KR" altLang="en-US"/>
        </a:p>
      </dgm:t>
    </dgm:pt>
    <dgm:pt modelId="{C15874AE-C047-488D-AE05-CDC0D6343EC8}">
      <dgm:prSet phldrT="[텍스트]"/>
      <dgm:spPr/>
      <dgm:t>
        <a:bodyPr/>
        <a:lstStyle/>
        <a:p>
          <a:pPr latinLnBrk="1"/>
          <a:r>
            <a:rPr lang="en-US" altLang="ko-KR" dirty="0"/>
            <a:t>6.5-7.0.txt</a:t>
          </a:r>
          <a:endParaRPr lang="ko-KR" altLang="en-US" dirty="0"/>
        </a:p>
      </dgm:t>
    </dgm:pt>
    <dgm:pt modelId="{D067E9FD-A6CA-4CB5-83F0-9AACC96D770A}" type="parTrans" cxnId="{759C9687-D2B1-4623-A838-A87BCFF4B385}">
      <dgm:prSet/>
      <dgm:spPr/>
      <dgm:t>
        <a:bodyPr/>
        <a:lstStyle/>
        <a:p>
          <a:pPr latinLnBrk="1"/>
          <a:endParaRPr lang="ko-KR" altLang="en-US"/>
        </a:p>
      </dgm:t>
    </dgm:pt>
    <dgm:pt modelId="{881AC5D4-D5F9-442F-A9C1-5C1F02B4BCD6}" type="sibTrans" cxnId="{759C9687-D2B1-4623-A838-A87BCFF4B385}">
      <dgm:prSet/>
      <dgm:spPr/>
      <dgm:t>
        <a:bodyPr/>
        <a:lstStyle/>
        <a:p>
          <a:pPr latinLnBrk="1"/>
          <a:endParaRPr lang="ko-KR" altLang="en-US"/>
        </a:p>
      </dgm:t>
    </dgm:pt>
    <dgm:pt modelId="{CEF5990E-374B-4528-969B-20475F8234A0}">
      <dgm:prSet phldrT="[텍스트]"/>
      <dgm:spPr/>
      <dgm:t>
        <a:bodyPr/>
        <a:lstStyle/>
        <a:p>
          <a:pPr latinLnBrk="1"/>
          <a:r>
            <a:rPr lang="en-US" altLang="ko-KR" dirty="0"/>
            <a:t>7.0-7.5.txt</a:t>
          </a:r>
          <a:endParaRPr lang="ko-KR" altLang="en-US" dirty="0"/>
        </a:p>
      </dgm:t>
    </dgm:pt>
    <dgm:pt modelId="{0B1EC14E-3A75-462C-B9FF-BA05A10DEB97}" type="parTrans" cxnId="{8211146A-D727-42E1-AFD5-C2206D36A96E}">
      <dgm:prSet/>
      <dgm:spPr/>
      <dgm:t>
        <a:bodyPr/>
        <a:lstStyle/>
        <a:p>
          <a:pPr latinLnBrk="1"/>
          <a:endParaRPr lang="ko-KR" altLang="en-US"/>
        </a:p>
      </dgm:t>
    </dgm:pt>
    <dgm:pt modelId="{4F2071FC-18C1-4F52-92BF-7A9D8E61E6E0}" type="sibTrans" cxnId="{8211146A-D727-42E1-AFD5-C2206D36A96E}">
      <dgm:prSet/>
      <dgm:spPr/>
      <dgm:t>
        <a:bodyPr/>
        <a:lstStyle/>
        <a:p>
          <a:pPr latinLnBrk="1"/>
          <a:endParaRPr lang="ko-KR" altLang="en-US"/>
        </a:p>
      </dgm:t>
    </dgm:pt>
    <dgm:pt modelId="{33EC3760-E472-4C08-ACAD-B18B254EA538}">
      <dgm:prSet phldrT="[텍스트]"/>
      <dgm:spPr/>
      <dgm:t>
        <a:bodyPr/>
        <a:lstStyle/>
        <a:p>
          <a:pPr latinLnBrk="1"/>
          <a:r>
            <a:rPr lang="en-US" altLang="ko-KR" dirty="0"/>
            <a:t>7.5-8.0.txt</a:t>
          </a:r>
          <a:endParaRPr lang="ko-KR" altLang="en-US" dirty="0"/>
        </a:p>
      </dgm:t>
    </dgm:pt>
    <dgm:pt modelId="{A49ED2EC-90C6-4AD1-80A5-746E07F200C3}" type="parTrans" cxnId="{EC2FD94D-B95F-416F-B3A5-6317084DBDCD}">
      <dgm:prSet/>
      <dgm:spPr/>
      <dgm:t>
        <a:bodyPr/>
        <a:lstStyle/>
        <a:p>
          <a:pPr latinLnBrk="1"/>
          <a:endParaRPr lang="ko-KR" altLang="en-US"/>
        </a:p>
      </dgm:t>
    </dgm:pt>
    <dgm:pt modelId="{7D0611D4-A118-4F0F-87D7-5044871E7BE6}" type="sibTrans" cxnId="{EC2FD94D-B95F-416F-B3A5-6317084DBDCD}">
      <dgm:prSet/>
      <dgm:spPr/>
      <dgm:t>
        <a:bodyPr/>
        <a:lstStyle/>
        <a:p>
          <a:pPr latinLnBrk="1"/>
          <a:endParaRPr lang="ko-KR" altLang="en-US"/>
        </a:p>
      </dgm:t>
    </dgm:pt>
    <dgm:pt modelId="{4C828E55-09E9-4A3B-8197-351C4ED5FF92}">
      <dgm:prSet phldrT="[텍스트]"/>
      <dgm:spPr/>
      <dgm:t>
        <a:bodyPr/>
        <a:lstStyle/>
        <a:p>
          <a:pPr latinLnBrk="1"/>
          <a:r>
            <a:rPr lang="en-US" altLang="ko-KR" dirty="0"/>
            <a:t>8.0-9.9.txt</a:t>
          </a:r>
          <a:endParaRPr lang="ko-KR" altLang="en-US" dirty="0"/>
        </a:p>
      </dgm:t>
    </dgm:pt>
    <dgm:pt modelId="{2B4B301F-84EC-4E08-AE02-D1371139D7F8}" type="parTrans" cxnId="{C2CDE52A-602F-4A34-A850-243621EFEAB7}">
      <dgm:prSet/>
      <dgm:spPr/>
      <dgm:t>
        <a:bodyPr/>
        <a:lstStyle/>
        <a:p>
          <a:pPr latinLnBrk="1"/>
          <a:endParaRPr lang="ko-KR" altLang="en-US"/>
        </a:p>
      </dgm:t>
    </dgm:pt>
    <dgm:pt modelId="{F5DC15ED-9F1D-4B2A-A475-80A4F4EEB4D1}" type="sibTrans" cxnId="{C2CDE52A-602F-4A34-A850-243621EFEAB7}">
      <dgm:prSet/>
      <dgm:spPr/>
      <dgm:t>
        <a:bodyPr/>
        <a:lstStyle/>
        <a:p>
          <a:pPr latinLnBrk="1"/>
          <a:endParaRPr lang="ko-KR" altLang="en-US"/>
        </a:p>
      </dgm:t>
    </dgm:pt>
    <dgm:pt modelId="{3E37F361-3BAF-432A-88B4-AE84BBCB6F10}">
      <dgm:prSet phldrT="[텍스트]"/>
      <dgm:spPr/>
      <dgm:t>
        <a:bodyPr/>
        <a:lstStyle/>
        <a:p>
          <a:pPr latinLnBrk="1"/>
          <a:r>
            <a:rPr lang="en-US" altLang="ko-KR" dirty="0" err="1">
              <a:solidFill>
                <a:schemeClr val="bg1">
                  <a:lumMod val="50000"/>
                </a:schemeClr>
              </a:solidFill>
            </a:rPr>
            <a:t>api_football</a:t>
          </a:r>
          <a:br>
            <a:rPr lang="en-US" altLang="ko-KR" dirty="0">
              <a:solidFill>
                <a:schemeClr val="bg1">
                  <a:lumMod val="50000"/>
                </a:schemeClr>
              </a:solidFill>
            </a:rPr>
          </a:br>
          <a:r>
            <a:rPr lang="en-US" altLang="ko-KR" dirty="0">
              <a:solidFill>
                <a:schemeClr val="bg1">
                  <a:lumMod val="50000"/>
                </a:schemeClr>
              </a:solidFill>
            </a:rPr>
            <a:t>_secret.py</a:t>
          </a:r>
          <a:endParaRPr lang="ko-KR" altLang="en-US" dirty="0">
            <a:solidFill>
              <a:schemeClr val="bg1">
                <a:lumMod val="50000"/>
              </a:schemeClr>
            </a:solidFill>
          </a:endParaRPr>
        </a:p>
      </dgm:t>
    </dgm:pt>
    <dgm:pt modelId="{BA53EEEC-4289-431D-8FBC-331EA1B0610D}" type="parTrans" cxnId="{FE3D5AE0-BE34-49A6-89F7-26BD9290D805}">
      <dgm:prSet/>
      <dgm:spPr/>
      <dgm:t>
        <a:bodyPr/>
        <a:lstStyle/>
        <a:p>
          <a:pPr latinLnBrk="1"/>
          <a:endParaRPr lang="ko-KR" altLang="en-US"/>
        </a:p>
      </dgm:t>
    </dgm:pt>
    <dgm:pt modelId="{4D67BE92-9002-4351-A56C-00F5C123325A}" type="sibTrans" cxnId="{FE3D5AE0-BE34-49A6-89F7-26BD9290D805}">
      <dgm:prSet/>
      <dgm:spPr/>
      <dgm:t>
        <a:bodyPr/>
        <a:lstStyle/>
        <a:p>
          <a:pPr latinLnBrk="1"/>
          <a:endParaRPr lang="ko-KR" altLang="en-US"/>
        </a:p>
      </dgm:t>
    </dgm:pt>
    <dgm:pt modelId="{11A63BD1-49D5-4850-AB09-68337185D087}" type="pres">
      <dgm:prSet presAssocID="{40898A2C-450A-43E7-B920-CBDDC817119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4151407-E623-4ACE-A30F-2FD10BFE42F8}" type="pres">
      <dgm:prSet presAssocID="{C86E2A14-43A5-448D-BB12-74C6F1837C6A}" presName="root" presStyleCnt="0"/>
      <dgm:spPr/>
    </dgm:pt>
    <dgm:pt modelId="{CC3BB9E1-C6AB-4E82-B06C-4EE3180C6BEC}" type="pres">
      <dgm:prSet presAssocID="{C86E2A14-43A5-448D-BB12-74C6F1837C6A}" presName="rootComposite" presStyleCnt="0"/>
      <dgm:spPr/>
    </dgm:pt>
    <dgm:pt modelId="{2A040E5C-A4D7-400D-9BDE-9EF3F0B64DA7}" type="pres">
      <dgm:prSet presAssocID="{C86E2A14-43A5-448D-BB12-74C6F1837C6A}" presName="rootText" presStyleLbl="node1" presStyleIdx="0" presStyleCnt="4"/>
      <dgm:spPr/>
    </dgm:pt>
    <dgm:pt modelId="{AE2A00CE-14B6-4CCC-A727-53BAF343A84E}" type="pres">
      <dgm:prSet presAssocID="{C86E2A14-43A5-448D-BB12-74C6F1837C6A}" presName="rootConnector" presStyleLbl="node1" presStyleIdx="0" presStyleCnt="4"/>
      <dgm:spPr/>
    </dgm:pt>
    <dgm:pt modelId="{B38BDD6C-8C5A-4BDE-B52B-48D2835D69B0}" type="pres">
      <dgm:prSet presAssocID="{C86E2A14-43A5-448D-BB12-74C6F1837C6A}" presName="childShape" presStyleCnt="0"/>
      <dgm:spPr/>
    </dgm:pt>
    <dgm:pt modelId="{42BB46F9-6A5E-47F1-B27F-F08805F9A140}" type="pres">
      <dgm:prSet presAssocID="{43FA4E8F-AC6D-4F0C-9F70-B7414C8A8DB7}" presName="Name13" presStyleLbl="parChTrans1D2" presStyleIdx="0" presStyleCnt="12"/>
      <dgm:spPr/>
    </dgm:pt>
    <dgm:pt modelId="{42E987BF-44D7-4EDA-BDED-2420E88812AC}" type="pres">
      <dgm:prSet presAssocID="{CCCEA109-72F5-4A6E-9EC9-BEBD4ACB663A}" presName="childText" presStyleLbl="bgAcc1" presStyleIdx="0" presStyleCnt="12">
        <dgm:presLayoutVars>
          <dgm:bulletEnabled val="1"/>
        </dgm:presLayoutVars>
      </dgm:prSet>
      <dgm:spPr/>
    </dgm:pt>
    <dgm:pt modelId="{BE4EE463-B33F-4793-8FFE-0B1DF1F3EECD}" type="pres">
      <dgm:prSet presAssocID="{BA53EEEC-4289-431D-8FBC-331EA1B0610D}" presName="Name13" presStyleLbl="parChTrans1D2" presStyleIdx="1" presStyleCnt="12"/>
      <dgm:spPr/>
    </dgm:pt>
    <dgm:pt modelId="{108A5085-720A-4D80-B43D-35D73F5E259F}" type="pres">
      <dgm:prSet presAssocID="{3E37F361-3BAF-432A-88B4-AE84BBCB6F10}" presName="childText" presStyleLbl="bgAcc1" presStyleIdx="1" presStyleCnt="12">
        <dgm:presLayoutVars>
          <dgm:bulletEnabled val="1"/>
        </dgm:presLayoutVars>
      </dgm:prSet>
      <dgm:spPr/>
    </dgm:pt>
    <dgm:pt modelId="{F8D43FC1-F77F-4575-8494-F2921333F7A9}" type="pres">
      <dgm:prSet presAssocID="{0DA04542-AA86-4394-A693-B94E8ED3A958}" presName="root" presStyleCnt="0"/>
      <dgm:spPr/>
    </dgm:pt>
    <dgm:pt modelId="{4C089921-94F0-4B81-8331-6BA29D253C66}" type="pres">
      <dgm:prSet presAssocID="{0DA04542-AA86-4394-A693-B94E8ED3A958}" presName="rootComposite" presStyleCnt="0"/>
      <dgm:spPr/>
    </dgm:pt>
    <dgm:pt modelId="{0C8144D2-08FC-4EF3-889A-74766C6968B3}" type="pres">
      <dgm:prSet presAssocID="{0DA04542-AA86-4394-A693-B94E8ED3A958}" presName="rootText" presStyleLbl="node1" presStyleIdx="1" presStyleCnt="4"/>
      <dgm:spPr/>
    </dgm:pt>
    <dgm:pt modelId="{C069AA61-3E50-4ABA-B60B-0247D3218701}" type="pres">
      <dgm:prSet presAssocID="{0DA04542-AA86-4394-A693-B94E8ED3A958}" presName="rootConnector" presStyleLbl="node1" presStyleIdx="1" presStyleCnt="4"/>
      <dgm:spPr/>
    </dgm:pt>
    <dgm:pt modelId="{3C3A8D62-1400-42B1-9A9B-9F8BD01E44DA}" type="pres">
      <dgm:prSet presAssocID="{0DA04542-AA86-4394-A693-B94E8ED3A958}" presName="childShape" presStyleCnt="0"/>
      <dgm:spPr/>
    </dgm:pt>
    <dgm:pt modelId="{6105F646-9924-4062-9E49-14B697ABBCA0}" type="pres">
      <dgm:prSet presAssocID="{757E208B-05D6-46EF-AE7D-3D931ACC8A13}" presName="Name13" presStyleLbl="parChTrans1D2" presStyleIdx="2" presStyleCnt="12"/>
      <dgm:spPr/>
    </dgm:pt>
    <dgm:pt modelId="{2E4DDD7A-89D3-458D-A447-2F9DB97940D4}" type="pres">
      <dgm:prSet presAssocID="{9F50936F-70C4-4843-AAE0-BB58A31EABCF}" presName="childText" presStyleLbl="bgAcc1" presStyleIdx="2" presStyleCnt="12">
        <dgm:presLayoutVars>
          <dgm:bulletEnabled val="1"/>
        </dgm:presLayoutVars>
      </dgm:prSet>
      <dgm:spPr/>
    </dgm:pt>
    <dgm:pt modelId="{7B505D33-8EA6-4320-901C-495060BDADDC}" type="pres">
      <dgm:prSet presAssocID="{A7A46080-D161-460E-913D-94057217B35A}" presName="Name13" presStyleLbl="parChTrans1D2" presStyleIdx="3" presStyleCnt="12"/>
      <dgm:spPr/>
    </dgm:pt>
    <dgm:pt modelId="{ED8D4C75-137F-4A71-B9A7-CE86B5EE713C}" type="pres">
      <dgm:prSet presAssocID="{E56EC2A5-9726-47EA-9A81-A25261FC64FA}" presName="childText" presStyleLbl="bgAcc1" presStyleIdx="3" presStyleCnt="12">
        <dgm:presLayoutVars>
          <dgm:bulletEnabled val="1"/>
        </dgm:presLayoutVars>
      </dgm:prSet>
      <dgm:spPr/>
    </dgm:pt>
    <dgm:pt modelId="{320E96C4-48D3-4602-BA62-572A63753AE9}" type="pres">
      <dgm:prSet presAssocID="{54CFB229-A00A-4B43-B386-BAF5766AF17F}" presName="Name13" presStyleLbl="parChTrans1D2" presStyleIdx="4" presStyleCnt="12"/>
      <dgm:spPr/>
    </dgm:pt>
    <dgm:pt modelId="{A482A030-3467-4664-AF9F-C70EE979BFB5}" type="pres">
      <dgm:prSet presAssocID="{55CD45C9-CC08-4C51-B12E-8CF39C58A740}" presName="childText" presStyleLbl="bgAcc1" presStyleIdx="4" presStyleCnt="12">
        <dgm:presLayoutVars>
          <dgm:bulletEnabled val="1"/>
        </dgm:presLayoutVars>
      </dgm:prSet>
      <dgm:spPr/>
    </dgm:pt>
    <dgm:pt modelId="{2AF8B116-4D54-4495-A54F-C98360EB2A25}" type="pres">
      <dgm:prSet presAssocID="{863647D9-E4DD-41A7-B7FD-3A7AB91723F4}" presName="Name13" presStyleLbl="parChTrans1D2" presStyleIdx="5" presStyleCnt="12"/>
      <dgm:spPr/>
    </dgm:pt>
    <dgm:pt modelId="{8C8BAC4B-6058-427F-B778-842ECEC03E94}" type="pres">
      <dgm:prSet presAssocID="{0C2D7592-1E3D-475A-AED6-FB0F8343E3D4}" presName="childText" presStyleLbl="bgAcc1" presStyleIdx="5" presStyleCnt="12">
        <dgm:presLayoutVars>
          <dgm:bulletEnabled val="1"/>
        </dgm:presLayoutVars>
      </dgm:prSet>
      <dgm:spPr/>
    </dgm:pt>
    <dgm:pt modelId="{CDDD8E3C-6FFB-4817-9E9C-2056576365C5}" type="pres">
      <dgm:prSet presAssocID="{E576824A-87AC-4450-9F64-9F81F8C3E34C}" presName="root" presStyleCnt="0"/>
      <dgm:spPr/>
    </dgm:pt>
    <dgm:pt modelId="{2A23C475-5363-4AD2-A4FA-BF765E5075CE}" type="pres">
      <dgm:prSet presAssocID="{E576824A-87AC-4450-9F64-9F81F8C3E34C}" presName="rootComposite" presStyleCnt="0"/>
      <dgm:spPr/>
    </dgm:pt>
    <dgm:pt modelId="{1727D0CA-7E04-4BA7-9261-F7039E099D7F}" type="pres">
      <dgm:prSet presAssocID="{E576824A-87AC-4450-9F64-9F81F8C3E34C}" presName="rootText" presStyleLbl="node1" presStyleIdx="2" presStyleCnt="4"/>
      <dgm:spPr/>
    </dgm:pt>
    <dgm:pt modelId="{04D8FBF3-8740-4854-81BD-1B4F5D179D11}" type="pres">
      <dgm:prSet presAssocID="{E576824A-87AC-4450-9F64-9F81F8C3E34C}" presName="rootConnector" presStyleLbl="node1" presStyleIdx="2" presStyleCnt="4"/>
      <dgm:spPr/>
    </dgm:pt>
    <dgm:pt modelId="{8A6D4267-4720-4362-B787-B5CA08272ED9}" type="pres">
      <dgm:prSet presAssocID="{E576824A-87AC-4450-9F64-9F81F8C3E34C}" presName="childShape" presStyleCnt="0"/>
      <dgm:spPr/>
    </dgm:pt>
    <dgm:pt modelId="{F53AE2AB-BC08-47AF-869F-31A03E610FE9}" type="pres">
      <dgm:prSet presAssocID="{1990B92A-6DBC-47E3-B39B-49EE421C1A46}" presName="Name13" presStyleLbl="parChTrans1D2" presStyleIdx="6" presStyleCnt="12"/>
      <dgm:spPr/>
    </dgm:pt>
    <dgm:pt modelId="{8C2DB440-F9E5-4AF3-9253-8DE2EDE6027E}" type="pres">
      <dgm:prSet presAssocID="{4D124DB4-F149-4606-8321-C28A61D7D0E3}" presName="childText" presStyleLbl="bgAcc1" presStyleIdx="6" presStyleCnt="12">
        <dgm:presLayoutVars>
          <dgm:bulletEnabled val="1"/>
        </dgm:presLayoutVars>
      </dgm:prSet>
      <dgm:spPr/>
    </dgm:pt>
    <dgm:pt modelId="{E37D5149-A219-4A67-B411-1ED5B8704CCB}" type="pres">
      <dgm:prSet presAssocID="{1C214CD7-C86C-4191-A874-4E103DBA1330}" presName="root" presStyleCnt="0"/>
      <dgm:spPr/>
    </dgm:pt>
    <dgm:pt modelId="{F57981B3-65D4-4479-9683-076241B329E4}" type="pres">
      <dgm:prSet presAssocID="{1C214CD7-C86C-4191-A874-4E103DBA1330}" presName="rootComposite" presStyleCnt="0"/>
      <dgm:spPr/>
    </dgm:pt>
    <dgm:pt modelId="{143A5A56-D93A-4168-8255-84BF2FC0691F}" type="pres">
      <dgm:prSet presAssocID="{1C214CD7-C86C-4191-A874-4E103DBA1330}" presName="rootText" presStyleLbl="node1" presStyleIdx="3" presStyleCnt="4"/>
      <dgm:spPr/>
    </dgm:pt>
    <dgm:pt modelId="{953BC970-CD4A-49C8-B048-626661273AC2}" type="pres">
      <dgm:prSet presAssocID="{1C214CD7-C86C-4191-A874-4E103DBA1330}" presName="rootConnector" presStyleLbl="node1" presStyleIdx="3" presStyleCnt="4"/>
      <dgm:spPr/>
    </dgm:pt>
    <dgm:pt modelId="{94A3A73E-98C9-4B13-8ACB-0FFA326BC5E9}" type="pres">
      <dgm:prSet presAssocID="{1C214CD7-C86C-4191-A874-4E103DBA1330}" presName="childShape" presStyleCnt="0"/>
      <dgm:spPr/>
    </dgm:pt>
    <dgm:pt modelId="{563C2B71-966F-4531-87E7-A8233E526E60}" type="pres">
      <dgm:prSet presAssocID="{411A0C0B-1EEC-4F08-B824-E82D2F86E55F}" presName="Name13" presStyleLbl="parChTrans1D2" presStyleIdx="7" presStyleCnt="12"/>
      <dgm:spPr/>
    </dgm:pt>
    <dgm:pt modelId="{0FCE3658-772E-45A8-BA73-6A5147210320}" type="pres">
      <dgm:prSet presAssocID="{9531C1A6-7F6C-49C9-8F61-984FF3309D07}" presName="childText" presStyleLbl="bgAcc1" presStyleIdx="7" presStyleCnt="12">
        <dgm:presLayoutVars>
          <dgm:bulletEnabled val="1"/>
        </dgm:presLayoutVars>
      </dgm:prSet>
      <dgm:spPr/>
    </dgm:pt>
    <dgm:pt modelId="{8C11FE0F-5E3F-413F-93FE-6B0E3D343066}" type="pres">
      <dgm:prSet presAssocID="{D067E9FD-A6CA-4CB5-83F0-9AACC96D770A}" presName="Name13" presStyleLbl="parChTrans1D2" presStyleIdx="8" presStyleCnt="12"/>
      <dgm:spPr/>
    </dgm:pt>
    <dgm:pt modelId="{1617A497-D890-401E-921A-2C6714B92254}" type="pres">
      <dgm:prSet presAssocID="{C15874AE-C047-488D-AE05-CDC0D6343EC8}" presName="childText" presStyleLbl="bgAcc1" presStyleIdx="8" presStyleCnt="12">
        <dgm:presLayoutVars>
          <dgm:bulletEnabled val="1"/>
        </dgm:presLayoutVars>
      </dgm:prSet>
      <dgm:spPr/>
    </dgm:pt>
    <dgm:pt modelId="{5D1ADCA0-81FF-4C5E-9E59-787D79E8BCD6}" type="pres">
      <dgm:prSet presAssocID="{0B1EC14E-3A75-462C-B9FF-BA05A10DEB97}" presName="Name13" presStyleLbl="parChTrans1D2" presStyleIdx="9" presStyleCnt="12"/>
      <dgm:spPr/>
    </dgm:pt>
    <dgm:pt modelId="{98F4C518-0C3C-408C-8B53-4BC14BC002A3}" type="pres">
      <dgm:prSet presAssocID="{CEF5990E-374B-4528-969B-20475F8234A0}" presName="childText" presStyleLbl="bgAcc1" presStyleIdx="9" presStyleCnt="12">
        <dgm:presLayoutVars>
          <dgm:bulletEnabled val="1"/>
        </dgm:presLayoutVars>
      </dgm:prSet>
      <dgm:spPr/>
    </dgm:pt>
    <dgm:pt modelId="{79643F12-87EB-4CF9-BE49-E2F0D25C329B}" type="pres">
      <dgm:prSet presAssocID="{A49ED2EC-90C6-4AD1-80A5-746E07F200C3}" presName="Name13" presStyleLbl="parChTrans1D2" presStyleIdx="10" presStyleCnt="12"/>
      <dgm:spPr/>
    </dgm:pt>
    <dgm:pt modelId="{2F99881C-A4B4-4DBA-B3E5-9CF0FF392CAD}" type="pres">
      <dgm:prSet presAssocID="{33EC3760-E472-4C08-ACAD-B18B254EA538}" presName="childText" presStyleLbl="bgAcc1" presStyleIdx="10" presStyleCnt="12">
        <dgm:presLayoutVars>
          <dgm:bulletEnabled val="1"/>
        </dgm:presLayoutVars>
      </dgm:prSet>
      <dgm:spPr/>
    </dgm:pt>
    <dgm:pt modelId="{56A707A6-5A88-49FE-93BF-A7B4997F110F}" type="pres">
      <dgm:prSet presAssocID="{2B4B301F-84EC-4E08-AE02-D1371139D7F8}" presName="Name13" presStyleLbl="parChTrans1D2" presStyleIdx="11" presStyleCnt="12"/>
      <dgm:spPr/>
    </dgm:pt>
    <dgm:pt modelId="{AE6DD1E6-3956-48B3-B6C0-46E96359C969}" type="pres">
      <dgm:prSet presAssocID="{4C828E55-09E9-4A3B-8197-351C4ED5FF92}" presName="childText" presStyleLbl="bgAcc1" presStyleIdx="11" presStyleCnt="12">
        <dgm:presLayoutVars>
          <dgm:bulletEnabled val="1"/>
        </dgm:presLayoutVars>
      </dgm:prSet>
      <dgm:spPr/>
    </dgm:pt>
  </dgm:ptLst>
  <dgm:cxnLst>
    <dgm:cxn modelId="{4ED55F05-E807-4343-AB74-C92EB5C7CE36}" srcId="{0DA04542-AA86-4394-A693-B94E8ED3A958}" destId="{55CD45C9-CC08-4C51-B12E-8CF39C58A740}" srcOrd="2" destOrd="0" parTransId="{54CFB229-A00A-4B43-B386-BAF5766AF17F}" sibTransId="{5E3E67B7-D7C0-4B11-81E2-9BEBD53E5E51}"/>
    <dgm:cxn modelId="{8ED85106-3004-4A1B-B645-1CFDD82DFD10}" type="presOf" srcId="{55CD45C9-CC08-4C51-B12E-8CF39C58A740}" destId="{A482A030-3467-4664-AF9F-C70EE979BFB5}" srcOrd="0" destOrd="0" presId="urn:microsoft.com/office/officeart/2005/8/layout/hierarchy3"/>
    <dgm:cxn modelId="{75D0C006-FD41-4A73-88A7-978F5D47F929}" type="presOf" srcId="{33EC3760-E472-4C08-ACAD-B18B254EA538}" destId="{2F99881C-A4B4-4DBA-B3E5-9CF0FF392CAD}" srcOrd="0" destOrd="0" presId="urn:microsoft.com/office/officeart/2005/8/layout/hierarchy3"/>
    <dgm:cxn modelId="{9071A008-C53C-409D-A7E4-97642DE4783D}" srcId="{0DA04542-AA86-4394-A693-B94E8ED3A958}" destId="{0C2D7592-1E3D-475A-AED6-FB0F8343E3D4}" srcOrd="3" destOrd="0" parTransId="{863647D9-E4DD-41A7-B7FD-3A7AB91723F4}" sibTransId="{E2EAE0E9-79D6-4589-809C-A9D5BFCC9947}"/>
    <dgm:cxn modelId="{C4E80712-A2AD-4995-BA07-96CED4D6E3E1}" type="presOf" srcId="{A7A46080-D161-460E-913D-94057217B35A}" destId="{7B505D33-8EA6-4320-901C-495060BDADDC}" srcOrd="0" destOrd="0" presId="urn:microsoft.com/office/officeart/2005/8/layout/hierarchy3"/>
    <dgm:cxn modelId="{494C9B16-773F-47B3-8B85-27A910524500}" type="presOf" srcId="{0DA04542-AA86-4394-A693-B94E8ED3A958}" destId="{0C8144D2-08FC-4EF3-889A-74766C6968B3}" srcOrd="0" destOrd="0" presId="urn:microsoft.com/office/officeart/2005/8/layout/hierarchy3"/>
    <dgm:cxn modelId="{1491F01A-31C1-46FB-8AFE-9C2CEF6FFC69}" type="presOf" srcId="{0C2D7592-1E3D-475A-AED6-FB0F8343E3D4}" destId="{8C8BAC4B-6058-427F-B778-842ECEC03E94}" srcOrd="0" destOrd="0" presId="urn:microsoft.com/office/officeart/2005/8/layout/hierarchy3"/>
    <dgm:cxn modelId="{B5F26B22-7456-460F-B45B-543922FE4A45}" type="presOf" srcId="{3E37F361-3BAF-432A-88B4-AE84BBCB6F10}" destId="{108A5085-720A-4D80-B43D-35D73F5E259F}" srcOrd="0" destOrd="0" presId="urn:microsoft.com/office/officeart/2005/8/layout/hierarchy3"/>
    <dgm:cxn modelId="{90E0A623-8FDF-4894-B09E-EDBD044BAAA8}" type="presOf" srcId="{9F50936F-70C4-4843-AAE0-BB58A31EABCF}" destId="{2E4DDD7A-89D3-458D-A447-2F9DB97940D4}" srcOrd="0" destOrd="0" presId="urn:microsoft.com/office/officeart/2005/8/layout/hierarchy3"/>
    <dgm:cxn modelId="{24648B25-C691-4097-BFEC-2F625D845277}" type="presOf" srcId="{CEF5990E-374B-4528-969B-20475F8234A0}" destId="{98F4C518-0C3C-408C-8B53-4BC14BC002A3}" srcOrd="0" destOrd="0" presId="urn:microsoft.com/office/officeart/2005/8/layout/hierarchy3"/>
    <dgm:cxn modelId="{C2CDE52A-602F-4A34-A850-243621EFEAB7}" srcId="{1C214CD7-C86C-4191-A874-4E103DBA1330}" destId="{4C828E55-09E9-4A3B-8197-351C4ED5FF92}" srcOrd="4" destOrd="0" parTransId="{2B4B301F-84EC-4E08-AE02-D1371139D7F8}" sibTransId="{F5DC15ED-9F1D-4B2A-A475-80A4F4EEB4D1}"/>
    <dgm:cxn modelId="{AFA26431-B9D4-4B86-B0AD-883062724B9C}" type="presOf" srcId="{54CFB229-A00A-4B43-B386-BAF5766AF17F}" destId="{320E96C4-48D3-4602-BA62-572A63753AE9}" srcOrd="0" destOrd="0" presId="urn:microsoft.com/office/officeart/2005/8/layout/hierarchy3"/>
    <dgm:cxn modelId="{FABC0D33-4A66-44FD-A3E4-F407EF2CD094}" type="presOf" srcId="{1C214CD7-C86C-4191-A874-4E103DBA1330}" destId="{953BC970-CD4A-49C8-B048-626661273AC2}" srcOrd="1" destOrd="0" presId="urn:microsoft.com/office/officeart/2005/8/layout/hierarchy3"/>
    <dgm:cxn modelId="{127BCB37-7930-49F1-8026-F10FF2A9CEA5}" srcId="{40898A2C-450A-43E7-B920-CBDDC8171194}" destId="{E576824A-87AC-4450-9F64-9F81F8C3E34C}" srcOrd="2" destOrd="0" parTransId="{C02AEDDA-7412-42AA-9BDE-3E28F5857EF9}" sibTransId="{27696411-710A-4931-A23A-007F45BE4A81}"/>
    <dgm:cxn modelId="{8167B25D-C6D8-4217-A032-65661DD83E43}" srcId="{40898A2C-450A-43E7-B920-CBDDC8171194}" destId="{0DA04542-AA86-4394-A693-B94E8ED3A958}" srcOrd="1" destOrd="0" parTransId="{9B5F1731-54CE-4D5C-B25F-426A90541A1B}" sibTransId="{F20591C1-C587-439A-9424-B7CC8B145EEA}"/>
    <dgm:cxn modelId="{249CD947-5007-4BD0-A306-7376AA352A08}" srcId="{40898A2C-450A-43E7-B920-CBDDC8171194}" destId="{1C214CD7-C86C-4191-A874-4E103DBA1330}" srcOrd="3" destOrd="0" parTransId="{D5BDE807-D8FD-44B1-BD38-53AFF16A2737}" sibTransId="{B154A113-7565-4540-AB75-E1F175E423B8}"/>
    <dgm:cxn modelId="{8923E868-E6BE-4324-B5A5-2508B8B6CB98}" type="presOf" srcId="{0B1EC14E-3A75-462C-B9FF-BA05A10DEB97}" destId="{5D1ADCA0-81FF-4C5E-9E59-787D79E8BCD6}" srcOrd="0" destOrd="0" presId="urn:microsoft.com/office/officeart/2005/8/layout/hierarchy3"/>
    <dgm:cxn modelId="{D1CB074A-90A2-4736-B35D-5686A4DCEDCB}" type="presOf" srcId="{863647D9-E4DD-41A7-B7FD-3A7AB91723F4}" destId="{2AF8B116-4D54-4495-A54F-C98360EB2A25}" srcOrd="0" destOrd="0" presId="urn:microsoft.com/office/officeart/2005/8/layout/hierarchy3"/>
    <dgm:cxn modelId="{8211146A-D727-42E1-AFD5-C2206D36A96E}" srcId="{1C214CD7-C86C-4191-A874-4E103DBA1330}" destId="{CEF5990E-374B-4528-969B-20475F8234A0}" srcOrd="2" destOrd="0" parTransId="{0B1EC14E-3A75-462C-B9FF-BA05A10DEB97}" sibTransId="{4F2071FC-18C1-4F52-92BF-7A9D8E61E6E0}"/>
    <dgm:cxn modelId="{A34AF74B-D4FA-441E-BCF5-1570B3E547F8}" type="presOf" srcId="{C86E2A14-43A5-448D-BB12-74C6F1837C6A}" destId="{2A040E5C-A4D7-400D-9BDE-9EF3F0B64DA7}" srcOrd="0" destOrd="0" presId="urn:microsoft.com/office/officeart/2005/8/layout/hierarchy3"/>
    <dgm:cxn modelId="{EC2FD94D-B95F-416F-B3A5-6317084DBDCD}" srcId="{1C214CD7-C86C-4191-A874-4E103DBA1330}" destId="{33EC3760-E472-4C08-ACAD-B18B254EA538}" srcOrd="3" destOrd="0" parTransId="{A49ED2EC-90C6-4AD1-80A5-746E07F200C3}" sibTransId="{7D0611D4-A118-4F0F-87D7-5044871E7BE6}"/>
    <dgm:cxn modelId="{FB66056E-704E-480C-8DB9-8057B21B962A}" type="presOf" srcId="{43FA4E8F-AC6D-4F0C-9F70-B7414C8A8DB7}" destId="{42BB46F9-6A5E-47F1-B27F-F08805F9A140}" srcOrd="0" destOrd="0" presId="urn:microsoft.com/office/officeart/2005/8/layout/hierarchy3"/>
    <dgm:cxn modelId="{24609F84-2462-4FB2-8720-DA1101DA4DC0}" type="presOf" srcId="{E576824A-87AC-4450-9F64-9F81F8C3E34C}" destId="{04D8FBF3-8740-4854-81BD-1B4F5D179D11}" srcOrd="1" destOrd="0" presId="urn:microsoft.com/office/officeart/2005/8/layout/hierarchy3"/>
    <dgm:cxn modelId="{759C9687-D2B1-4623-A838-A87BCFF4B385}" srcId="{1C214CD7-C86C-4191-A874-4E103DBA1330}" destId="{C15874AE-C047-488D-AE05-CDC0D6343EC8}" srcOrd="1" destOrd="0" parTransId="{D067E9FD-A6CA-4CB5-83F0-9AACC96D770A}" sibTransId="{881AC5D4-D5F9-442F-A9C1-5C1F02B4BCD6}"/>
    <dgm:cxn modelId="{A2153C88-CE56-447A-BA10-C5C6285D2D50}" type="presOf" srcId="{4C828E55-09E9-4A3B-8197-351C4ED5FF92}" destId="{AE6DD1E6-3956-48B3-B6C0-46E96359C969}" srcOrd="0" destOrd="0" presId="urn:microsoft.com/office/officeart/2005/8/layout/hierarchy3"/>
    <dgm:cxn modelId="{306D1089-0012-498D-AC58-E42E30B7F3D8}" type="presOf" srcId="{1C214CD7-C86C-4191-A874-4E103DBA1330}" destId="{143A5A56-D93A-4168-8255-84BF2FC0691F}" srcOrd="0" destOrd="0" presId="urn:microsoft.com/office/officeart/2005/8/layout/hierarchy3"/>
    <dgm:cxn modelId="{43DF8A89-FB27-44B0-9E38-84CC39C2BE97}" type="presOf" srcId="{E56EC2A5-9726-47EA-9A81-A25261FC64FA}" destId="{ED8D4C75-137F-4A71-B9A7-CE86B5EE713C}" srcOrd="0" destOrd="0" presId="urn:microsoft.com/office/officeart/2005/8/layout/hierarchy3"/>
    <dgm:cxn modelId="{6DDD358E-DB06-4C2C-9408-22872C5E1C32}" type="presOf" srcId="{A49ED2EC-90C6-4AD1-80A5-746E07F200C3}" destId="{79643F12-87EB-4CF9-BE49-E2F0D25C329B}" srcOrd="0" destOrd="0" presId="urn:microsoft.com/office/officeart/2005/8/layout/hierarchy3"/>
    <dgm:cxn modelId="{21960D98-2310-4FEB-819A-5EE2CF207411}" srcId="{E576824A-87AC-4450-9F64-9F81F8C3E34C}" destId="{4D124DB4-F149-4606-8321-C28A61D7D0E3}" srcOrd="0" destOrd="0" parTransId="{1990B92A-6DBC-47E3-B39B-49EE421C1A46}" sibTransId="{174D46F4-125F-40A6-A12B-E1298AF9E38E}"/>
    <dgm:cxn modelId="{77221F9B-667E-4B22-A2ED-EE2882CC134F}" srcId="{0DA04542-AA86-4394-A693-B94E8ED3A958}" destId="{9F50936F-70C4-4843-AAE0-BB58A31EABCF}" srcOrd="0" destOrd="0" parTransId="{757E208B-05D6-46EF-AE7D-3D931ACC8A13}" sibTransId="{BC78C191-0E27-4CC0-B3A4-29366D122AF5}"/>
    <dgm:cxn modelId="{540A6B9E-CF7A-4D79-A325-4B392C78CA17}" type="presOf" srcId="{D067E9FD-A6CA-4CB5-83F0-9AACC96D770A}" destId="{8C11FE0F-5E3F-413F-93FE-6B0E3D343066}" srcOrd="0" destOrd="0" presId="urn:microsoft.com/office/officeart/2005/8/layout/hierarchy3"/>
    <dgm:cxn modelId="{65DC28AB-35A0-44D0-B34B-6822A067A4C2}" type="presOf" srcId="{E576824A-87AC-4450-9F64-9F81F8C3E34C}" destId="{1727D0CA-7E04-4BA7-9261-F7039E099D7F}" srcOrd="0" destOrd="0" presId="urn:microsoft.com/office/officeart/2005/8/layout/hierarchy3"/>
    <dgm:cxn modelId="{E51474AD-53AA-4B3C-9DB7-A7932D41C026}" type="presOf" srcId="{1990B92A-6DBC-47E3-B39B-49EE421C1A46}" destId="{F53AE2AB-BC08-47AF-869F-31A03E610FE9}" srcOrd="0" destOrd="0" presId="urn:microsoft.com/office/officeart/2005/8/layout/hierarchy3"/>
    <dgm:cxn modelId="{993979B3-1144-480B-B3C4-780A4425C65F}" srcId="{1C214CD7-C86C-4191-A874-4E103DBA1330}" destId="{9531C1A6-7F6C-49C9-8F61-984FF3309D07}" srcOrd="0" destOrd="0" parTransId="{411A0C0B-1EEC-4F08-B824-E82D2F86E55F}" sibTransId="{2DD860E7-FC48-4773-B37C-D34F90C94E73}"/>
    <dgm:cxn modelId="{91273EB4-BCBD-4F2F-AF5C-B50EE5E357DD}" type="presOf" srcId="{4D124DB4-F149-4606-8321-C28A61D7D0E3}" destId="{8C2DB440-F9E5-4AF3-9253-8DE2EDE6027E}" srcOrd="0" destOrd="0" presId="urn:microsoft.com/office/officeart/2005/8/layout/hierarchy3"/>
    <dgm:cxn modelId="{78CA13C0-E582-42DD-83F5-C9D181FAB7D9}" type="presOf" srcId="{0DA04542-AA86-4394-A693-B94E8ED3A958}" destId="{C069AA61-3E50-4ABA-B60B-0247D3218701}" srcOrd="1" destOrd="0" presId="urn:microsoft.com/office/officeart/2005/8/layout/hierarchy3"/>
    <dgm:cxn modelId="{0D0827C4-C0C5-4975-982B-524DD6CE7447}" type="presOf" srcId="{757E208B-05D6-46EF-AE7D-3D931ACC8A13}" destId="{6105F646-9924-4062-9E49-14B697ABBCA0}" srcOrd="0" destOrd="0" presId="urn:microsoft.com/office/officeart/2005/8/layout/hierarchy3"/>
    <dgm:cxn modelId="{1C849AC5-7134-4F3A-8ADF-91F65EA59222}" type="presOf" srcId="{C15874AE-C047-488D-AE05-CDC0D6343EC8}" destId="{1617A497-D890-401E-921A-2C6714B92254}" srcOrd="0" destOrd="0" presId="urn:microsoft.com/office/officeart/2005/8/layout/hierarchy3"/>
    <dgm:cxn modelId="{F2EACFCB-F576-49D7-A2C1-4820DB7B4945}" type="presOf" srcId="{2B4B301F-84EC-4E08-AE02-D1371139D7F8}" destId="{56A707A6-5A88-49FE-93BF-A7B4997F110F}" srcOrd="0" destOrd="0" presId="urn:microsoft.com/office/officeart/2005/8/layout/hierarchy3"/>
    <dgm:cxn modelId="{229A84CC-E23F-495C-B1EF-C951F8D79627}" type="presOf" srcId="{C86E2A14-43A5-448D-BB12-74C6F1837C6A}" destId="{AE2A00CE-14B6-4CCC-A727-53BAF343A84E}" srcOrd="1" destOrd="0" presId="urn:microsoft.com/office/officeart/2005/8/layout/hierarchy3"/>
    <dgm:cxn modelId="{1A00AFD1-5010-4F95-961F-8D401DB6E497}" type="presOf" srcId="{CCCEA109-72F5-4A6E-9EC9-BEBD4ACB663A}" destId="{42E987BF-44D7-4EDA-BDED-2420E88812AC}" srcOrd="0" destOrd="0" presId="urn:microsoft.com/office/officeart/2005/8/layout/hierarchy3"/>
    <dgm:cxn modelId="{06A55BD4-8FB8-40C2-8A14-8420B830E259}" type="presOf" srcId="{BA53EEEC-4289-431D-8FBC-331EA1B0610D}" destId="{BE4EE463-B33F-4793-8FFE-0B1DF1F3EECD}" srcOrd="0" destOrd="0" presId="urn:microsoft.com/office/officeart/2005/8/layout/hierarchy3"/>
    <dgm:cxn modelId="{6CF03AD5-C079-414E-B8A5-E4C9A6B7364D}" type="presOf" srcId="{9531C1A6-7F6C-49C9-8F61-984FF3309D07}" destId="{0FCE3658-772E-45A8-BA73-6A5147210320}" srcOrd="0" destOrd="0" presId="urn:microsoft.com/office/officeart/2005/8/layout/hierarchy3"/>
    <dgm:cxn modelId="{A3201ADA-3495-4E37-AD7A-191C2F5CC285}" srcId="{C86E2A14-43A5-448D-BB12-74C6F1837C6A}" destId="{CCCEA109-72F5-4A6E-9EC9-BEBD4ACB663A}" srcOrd="0" destOrd="0" parTransId="{43FA4E8F-AC6D-4F0C-9F70-B7414C8A8DB7}" sibTransId="{7CB2D820-FDAE-45E2-9889-D6919A0AB8EA}"/>
    <dgm:cxn modelId="{9F5D9ADD-63CE-4491-924E-90F47242EFF4}" srcId="{40898A2C-450A-43E7-B920-CBDDC8171194}" destId="{C86E2A14-43A5-448D-BB12-74C6F1837C6A}" srcOrd="0" destOrd="0" parTransId="{88ADBED5-0474-46B1-96C1-6C39439EB7A7}" sibTransId="{A6B6E06C-B930-4639-B714-8A4A14908863}"/>
    <dgm:cxn modelId="{00953CDF-A5ED-458C-BB5E-94CFC256C83A}" srcId="{0DA04542-AA86-4394-A693-B94E8ED3A958}" destId="{E56EC2A5-9726-47EA-9A81-A25261FC64FA}" srcOrd="1" destOrd="0" parTransId="{A7A46080-D161-460E-913D-94057217B35A}" sibTransId="{E8D1DE7F-B6CB-42EE-BBFB-2B759D48BFB1}"/>
    <dgm:cxn modelId="{FE3D5AE0-BE34-49A6-89F7-26BD9290D805}" srcId="{C86E2A14-43A5-448D-BB12-74C6F1837C6A}" destId="{3E37F361-3BAF-432A-88B4-AE84BBCB6F10}" srcOrd="1" destOrd="0" parTransId="{BA53EEEC-4289-431D-8FBC-331EA1B0610D}" sibTransId="{4D67BE92-9002-4351-A56C-00F5C123325A}"/>
    <dgm:cxn modelId="{59DE4CF6-C642-438B-B41E-CD97E28314A4}" type="presOf" srcId="{411A0C0B-1EEC-4F08-B824-E82D2F86E55F}" destId="{563C2B71-966F-4531-87E7-A8233E526E60}" srcOrd="0" destOrd="0" presId="urn:microsoft.com/office/officeart/2005/8/layout/hierarchy3"/>
    <dgm:cxn modelId="{DB04BAF9-B651-4ED0-880E-A347571EA975}" type="presOf" srcId="{40898A2C-450A-43E7-B920-CBDDC8171194}" destId="{11A63BD1-49D5-4850-AB09-68337185D087}" srcOrd="0" destOrd="0" presId="urn:microsoft.com/office/officeart/2005/8/layout/hierarchy3"/>
    <dgm:cxn modelId="{BA4F6234-1AE4-4353-B484-C3447D9B445E}" type="presParOf" srcId="{11A63BD1-49D5-4850-AB09-68337185D087}" destId="{74151407-E623-4ACE-A30F-2FD10BFE42F8}" srcOrd="0" destOrd="0" presId="urn:microsoft.com/office/officeart/2005/8/layout/hierarchy3"/>
    <dgm:cxn modelId="{EA4145F5-1B91-487B-8105-37F8063DC8D0}" type="presParOf" srcId="{74151407-E623-4ACE-A30F-2FD10BFE42F8}" destId="{CC3BB9E1-C6AB-4E82-B06C-4EE3180C6BEC}" srcOrd="0" destOrd="0" presId="urn:microsoft.com/office/officeart/2005/8/layout/hierarchy3"/>
    <dgm:cxn modelId="{41B7F10D-39C1-4505-934C-E6DEFD0872B7}" type="presParOf" srcId="{CC3BB9E1-C6AB-4E82-B06C-4EE3180C6BEC}" destId="{2A040E5C-A4D7-400D-9BDE-9EF3F0B64DA7}" srcOrd="0" destOrd="0" presId="urn:microsoft.com/office/officeart/2005/8/layout/hierarchy3"/>
    <dgm:cxn modelId="{2BFF451D-601A-4AB4-A00B-0626700DC3B1}" type="presParOf" srcId="{CC3BB9E1-C6AB-4E82-B06C-4EE3180C6BEC}" destId="{AE2A00CE-14B6-4CCC-A727-53BAF343A84E}" srcOrd="1" destOrd="0" presId="urn:microsoft.com/office/officeart/2005/8/layout/hierarchy3"/>
    <dgm:cxn modelId="{85DAC183-6964-4911-BC47-F2CE86F1F535}" type="presParOf" srcId="{74151407-E623-4ACE-A30F-2FD10BFE42F8}" destId="{B38BDD6C-8C5A-4BDE-B52B-48D2835D69B0}" srcOrd="1" destOrd="0" presId="urn:microsoft.com/office/officeart/2005/8/layout/hierarchy3"/>
    <dgm:cxn modelId="{CF2A899D-12F9-4C75-AD87-E9DCFC377651}" type="presParOf" srcId="{B38BDD6C-8C5A-4BDE-B52B-48D2835D69B0}" destId="{42BB46F9-6A5E-47F1-B27F-F08805F9A140}" srcOrd="0" destOrd="0" presId="urn:microsoft.com/office/officeart/2005/8/layout/hierarchy3"/>
    <dgm:cxn modelId="{16C2B055-BAF5-41D1-BFC3-33E0A8844BFD}" type="presParOf" srcId="{B38BDD6C-8C5A-4BDE-B52B-48D2835D69B0}" destId="{42E987BF-44D7-4EDA-BDED-2420E88812AC}" srcOrd="1" destOrd="0" presId="urn:microsoft.com/office/officeart/2005/8/layout/hierarchy3"/>
    <dgm:cxn modelId="{073DB2C1-0299-40C6-A50D-EAC2CCBD2784}" type="presParOf" srcId="{B38BDD6C-8C5A-4BDE-B52B-48D2835D69B0}" destId="{BE4EE463-B33F-4793-8FFE-0B1DF1F3EECD}" srcOrd="2" destOrd="0" presId="urn:microsoft.com/office/officeart/2005/8/layout/hierarchy3"/>
    <dgm:cxn modelId="{4949BBF8-77A1-401B-A23F-2DDF5EC291CB}" type="presParOf" srcId="{B38BDD6C-8C5A-4BDE-B52B-48D2835D69B0}" destId="{108A5085-720A-4D80-B43D-35D73F5E259F}" srcOrd="3" destOrd="0" presId="urn:microsoft.com/office/officeart/2005/8/layout/hierarchy3"/>
    <dgm:cxn modelId="{DD1EC82C-FAD4-42B1-BB03-A360090A70AA}" type="presParOf" srcId="{11A63BD1-49D5-4850-AB09-68337185D087}" destId="{F8D43FC1-F77F-4575-8494-F2921333F7A9}" srcOrd="1" destOrd="0" presId="urn:microsoft.com/office/officeart/2005/8/layout/hierarchy3"/>
    <dgm:cxn modelId="{2C901986-7334-4DBF-846A-999715B1B0B7}" type="presParOf" srcId="{F8D43FC1-F77F-4575-8494-F2921333F7A9}" destId="{4C089921-94F0-4B81-8331-6BA29D253C66}" srcOrd="0" destOrd="0" presId="urn:microsoft.com/office/officeart/2005/8/layout/hierarchy3"/>
    <dgm:cxn modelId="{348DB8B7-5516-4DA4-9F68-CBD00B0E6B37}" type="presParOf" srcId="{4C089921-94F0-4B81-8331-6BA29D253C66}" destId="{0C8144D2-08FC-4EF3-889A-74766C6968B3}" srcOrd="0" destOrd="0" presId="urn:microsoft.com/office/officeart/2005/8/layout/hierarchy3"/>
    <dgm:cxn modelId="{745BB533-47AD-4020-B717-004BBDAED7DF}" type="presParOf" srcId="{4C089921-94F0-4B81-8331-6BA29D253C66}" destId="{C069AA61-3E50-4ABA-B60B-0247D3218701}" srcOrd="1" destOrd="0" presId="urn:microsoft.com/office/officeart/2005/8/layout/hierarchy3"/>
    <dgm:cxn modelId="{64FA821A-E012-46CC-9A0C-83541A9EBC28}" type="presParOf" srcId="{F8D43FC1-F77F-4575-8494-F2921333F7A9}" destId="{3C3A8D62-1400-42B1-9A9B-9F8BD01E44DA}" srcOrd="1" destOrd="0" presId="urn:microsoft.com/office/officeart/2005/8/layout/hierarchy3"/>
    <dgm:cxn modelId="{C6B993E5-AFDB-471E-891D-E8B667B41C2D}" type="presParOf" srcId="{3C3A8D62-1400-42B1-9A9B-9F8BD01E44DA}" destId="{6105F646-9924-4062-9E49-14B697ABBCA0}" srcOrd="0" destOrd="0" presId="urn:microsoft.com/office/officeart/2005/8/layout/hierarchy3"/>
    <dgm:cxn modelId="{744525A1-33FE-4C90-8F65-6911E67B678B}" type="presParOf" srcId="{3C3A8D62-1400-42B1-9A9B-9F8BD01E44DA}" destId="{2E4DDD7A-89D3-458D-A447-2F9DB97940D4}" srcOrd="1" destOrd="0" presId="urn:microsoft.com/office/officeart/2005/8/layout/hierarchy3"/>
    <dgm:cxn modelId="{3DA06BA1-B52F-47B0-BD95-61F817EE9404}" type="presParOf" srcId="{3C3A8D62-1400-42B1-9A9B-9F8BD01E44DA}" destId="{7B505D33-8EA6-4320-901C-495060BDADDC}" srcOrd="2" destOrd="0" presId="urn:microsoft.com/office/officeart/2005/8/layout/hierarchy3"/>
    <dgm:cxn modelId="{A82C387A-F58B-49DA-92A7-D97A179BB9B0}" type="presParOf" srcId="{3C3A8D62-1400-42B1-9A9B-9F8BD01E44DA}" destId="{ED8D4C75-137F-4A71-B9A7-CE86B5EE713C}" srcOrd="3" destOrd="0" presId="urn:microsoft.com/office/officeart/2005/8/layout/hierarchy3"/>
    <dgm:cxn modelId="{CF363943-AD3A-454C-ADB2-F9B84BD7D72C}" type="presParOf" srcId="{3C3A8D62-1400-42B1-9A9B-9F8BD01E44DA}" destId="{320E96C4-48D3-4602-BA62-572A63753AE9}" srcOrd="4" destOrd="0" presId="urn:microsoft.com/office/officeart/2005/8/layout/hierarchy3"/>
    <dgm:cxn modelId="{CC035449-91C9-4CAF-A8A6-E569C29769ED}" type="presParOf" srcId="{3C3A8D62-1400-42B1-9A9B-9F8BD01E44DA}" destId="{A482A030-3467-4664-AF9F-C70EE979BFB5}" srcOrd="5" destOrd="0" presId="urn:microsoft.com/office/officeart/2005/8/layout/hierarchy3"/>
    <dgm:cxn modelId="{D1C2A481-7202-47F5-9F76-637044078B49}" type="presParOf" srcId="{3C3A8D62-1400-42B1-9A9B-9F8BD01E44DA}" destId="{2AF8B116-4D54-4495-A54F-C98360EB2A25}" srcOrd="6" destOrd="0" presId="urn:microsoft.com/office/officeart/2005/8/layout/hierarchy3"/>
    <dgm:cxn modelId="{E6395084-ADBA-488C-BFB9-EBC395955FDF}" type="presParOf" srcId="{3C3A8D62-1400-42B1-9A9B-9F8BD01E44DA}" destId="{8C8BAC4B-6058-427F-B778-842ECEC03E94}" srcOrd="7" destOrd="0" presId="urn:microsoft.com/office/officeart/2005/8/layout/hierarchy3"/>
    <dgm:cxn modelId="{462CDE5B-D80C-454D-9F83-4739B36CC9E6}" type="presParOf" srcId="{11A63BD1-49D5-4850-AB09-68337185D087}" destId="{CDDD8E3C-6FFB-4817-9E9C-2056576365C5}" srcOrd="2" destOrd="0" presId="urn:microsoft.com/office/officeart/2005/8/layout/hierarchy3"/>
    <dgm:cxn modelId="{FBB6F39A-C819-461B-9008-25E1A90D4D82}" type="presParOf" srcId="{CDDD8E3C-6FFB-4817-9E9C-2056576365C5}" destId="{2A23C475-5363-4AD2-A4FA-BF765E5075CE}" srcOrd="0" destOrd="0" presId="urn:microsoft.com/office/officeart/2005/8/layout/hierarchy3"/>
    <dgm:cxn modelId="{945AC232-ADF3-4A40-AA98-B8AE2A3F42BA}" type="presParOf" srcId="{2A23C475-5363-4AD2-A4FA-BF765E5075CE}" destId="{1727D0CA-7E04-4BA7-9261-F7039E099D7F}" srcOrd="0" destOrd="0" presId="urn:microsoft.com/office/officeart/2005/8/layout/hierarchy3"/>
    <dgm:cxn modelId="{B7CD9F28-C7ED-40E1-97B3-B07B6B59B8E0}" type="presParOf" srcId="{2A23C475-5363-4AD2-A4FA-BF765E5075CE}" destId="{04D8FBF3-8740-4854-81BD-1B4F5D179D11}" srcOrd="1" destOrd="0" presId="urn:microsoft.com/office/officeart/2005/8/layout/hierarchy3"/>
    <dgm:cxn modelId="{C19C03FA-E8CB-4F55-9539-09ECA50AAAAC}" type="presParOf" srcId="{CDDD8E3C-6FFB-4817-9E9C-2056576365C5}" destId="{8A6D4267-4720-4362-B787-B5CA08272ED9}" srcOrd="1" destOrd="0" presId="urn:microsoft.com/office/officeart/2005/8/layout/hierarchy3"/>
    <dgm:cxn modelId="{0C546FB2-5B75-4719-8E60-6C78B2FC7F36}" type="presParOf" srcId="{8A6D4267-4720-4362-B787-B5CA08272ED9}" destId="{F53AE2AB-BC08-47AF-869F-31A03E610FE9}" srcOrd="0" destOrd="0" presId="urn:microsoft.com/office/officeart/2005/8/layout/hierarchy3"/>
    <dgm:cxn modelId="{1A427490-21CD-4015-8CDE-C9D40166CC49}" type="presParOf" srcId="{8A6D4267-4720-4362-B787-B5CA08272ED9}" destId="{8C2DB440-F9E5-4AF3-9253-8DE2EDE6027E}" srcOrd="1" destOrd="0" presId="urn:microsoft.com/office/officeart/2005/8/layout/hierarchy3"/>
    <dgm:cxn modelId="{D18F1696-0F7D-4119-A0DC-3F0BD6A0C401}" type="presParOf" srcId="{11A63BD1-49D5-4850-AB09-68337185D087}" destId="{E37D5149-A219-4A67-B411-1ED5B8704CCB}" srcOrd="3" destOrd="0" presId="urn:microsoft.com/office/officeart/2005/8/layout/hierarchy3"/>
    <dgm:cxn modelId="{E6C7A499-729E-463F-B764-A40F8A2CAFAE}" type="presParOf" srcId="{E37D5149-A219-4A67-B411-1ED5B8704CCB}" destId="{F57981B3-65D4-4479-9683-076241B329E4}" srcOrd="0" destOrd="0" presId="urn:microsoft.com/office/officeart/2005/8/layout/hierarchy3"/>
    <dgm:cxn modelId="{32B55803-2183-46EA-A83B-1EE6A55AFAD9}" type="presParOf" srcId="{F57981B3-65D4-4479-9683-076241B329E4}" destId="{143A5A56-D93A-4168-8255-84BF2FC0691F}" srcOrd="0" destOrd="0" presId="urn:microsoft.com/office/officeart/2005/8/layout/hierarchy3"/>
    <dgm:cxn modelId="{6FDC8349-62D6-460B-BBF1-AD79BFD7A0E2}" type="presParOf" srcId="{F57981B3-65D4-4479-9683-076241B329E4}" destId="{953BC970-CD4A-49C8-B048-626661273AC2}" srcOrd="1" destOrd="0" presId="urn:microsoft.com/office/officeart/2005/8/layout/hierarchy3"/>
    <dgm:cxn modelId="{2691D3E3-E85E-48E8-B8FD-2219FFC6C87A}" type="presParOf" srcId="{E37D5149-A219-4A67-B411-1ED5B8704CCB}" destId="{94A3A73E-98C9-4B13-8ACB-0FFA326BC5E9}" srcOrd="1" destOrd="0" presId="urn:microsoft.com/office/officeart/2005/8/layout/hierarchy3"/>
    <dgm:cxn modelId="{82827D03-37A4-4AAF-B450-D08C59A37360}" type="presParOf" srcId="{94A3A73E-98C9-4B13-8ACB-0FFA326BC5E9}" destId="{563C2B71-966F-4531-87E7-A8233E526E60}" srcOrd="0" destOrd="0" presId="urn:microsoft.com/office/officeart/2005/8/layout/hierarchy3"/>
    <dgm:cxn modelId="{321F23BF-0EA0-405B-B0F5-1F7684EBE656}" type="presParOf" srcId="{94A3A73E-98C9-4B13-8ACB-0FFA326BC5E9}" destId="{0FCE3658-772E-45A8-BA73-6A5147210320}" srcOrd="1" destOrd="0" presId="urn:microsoft.com/office/officeart/2005/8/layout/hierarchy3"/>
    <dgm:cxn modelId="{A9700499-891B-4112-ACCE-5362209F0223}" type="presParOf" srcId="{94A3A73E-98C9-4B13-8ACB-0FFA326BC5E9}" destId="{8C11FE0F-5E3F-413F-93FE-6B0E3D343066}" srcOrd="2" destOrd="0" presId="urn:microsoft.com/office/officeart/2005/8/layout/hierarchy3"/>
    <dgm:cxn modelId="{2CBD12D1-3458-4A63-97E9-7ACDEEE1AFA5}" type="presParOf" srcId="{94A3A73E-98C9-4B13-8ACB-0FFA326BC5E9}" destId="{1617A497-D890-401E-921A-2C6714B92254}" srcOrd="3" destOrd="0" presId="urn:microsoft.com/office/officeart/2005/8/layout/hierarchy3"/>
    <dgm:cxn modelId="{084602FA-7EAE-4F98-B696-E3FD76F03FF3}" type="presParOf" srcId="{94A3A73E-98C9-4B13-8ACB-0FFA326BC5E9}" destId="{5D1ADCA0-81FF-4C5E-9E59-787D79E8BCD6}" srcOrd="4" destOrd="0" presId="urn:microsoft.com/office/officeart/2005/8/layout/hierarchy3"/>
    <dgm:cxn modelId="{FFA407C6-2B44-46FA-A08F-3D9457E7CA6A}" type="presParOf" srcId="{94A3A73E-98C9-4B13-8ACB-0FFA326BC5E9}" destId="{98F4C518-0C3C-408C-8B53-4BC14BC002A3}" srcOrd="5" destOrd="0" presId="urn:microsoft.com/office/officeart/2005/8/layout/hierarchy3"/>
    <dgm:cxn modelId="{738B2942-6367-4152-B8C4-51564CC21D98}" type="presParOf" srcId="{94A3A73E-98C9-4B13-8ACB-0FFA326BC5E9}" destId="{79643F12-87EB-4CF9-BE49-E2F0D25C329B}" srcOrd="6" destOrd="0" presId="urn:microsoft.com/office/officeart/2005/8/layout/hierarchy3"/>
    <dgm:cxn modelId="{AB90F01C-D66B-4F5B-BA17-CF92531E80E4}" type="presParOf" srcId="{94A3A73E-98C9-4B13-8ACB-0FFA326BC5E9}" destId="{2F99881C-A4B4-4DBA-B3E5-9CF0FF392CAD}" srcOrd="7" destOrd="0" presId="urn:microsoft.com/office/officeart/2005/8/layout/hierarchy3"/>
    <dgm:cxn modelId="{AD95C240-7AAD-4E1D-A8D7-3D69A932D3B8}" type="presParOf" srcId="{94A3A73E-98C9-4B13-8ACB-0FFA326BC5E9}" destId="{56A707A6-5A88-49FE-93BF-A7B4997F110F}" srcOrd="8" destOrd="0" presId="urn:microsoft.com/office/officeart/2005/8/layout/hierarchy3"/>
    <dgm:cxn modelId="{E76FE403-08D0-4CAD-9F16-4BC8C50110B3}" type="presParOf" srcId="{94A3A73E-98C9-4B13-8ACB-0FFA326BC5E9}" destId="{AE6DD1E6-3956-48B3-B6C0-46E96359C969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2459CD-3187-49DB-9922-21A80ACD1D8A}">
      <dsp:nvSpPr>
        <dsp:cNvPr id="0" name=""/>
        <dsp:cNvSpPr/>
      </dsp:nvSpPr>
      <dsp:spPr>
        <a:xfrm>
          <a:off x="1212569" y="987878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D8C078-EBDB-4C13-83A4-0D089F48256C}">
      <dsp:nvSpPr>
        <dsp:cNvPr id="0" name=""/>
        <dsp:cNvSpPr/>
      </dsp:nvSpPr>
      <dsp:spPr>
        <a:xfrm>
          <a:off x="417971" y="2644665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Project Overview</a:t>
          </a:r>
        </a:p>
      </dsp:txBody>
      <dsp:txXfrm>
        <a:off x="417971" y="2644665"/>
        <a:ext cx="2889450" cy="720000"/>
      </dsp:txXfrm>
    </dsp:sp>
    <dsp:sp modelId="{ABFEB245-FAF1-4C5D-A225-C630E78E24B2}">
      <dsp:nvSpPr>
        <dsp:cNvPr id="0" name=""/>
        <dsp:cNvSpPr/>
      </dsp:nvSpPr>
      <dsp:spPr>
        <a:xfrm>
          <a:off x="4607673" y="987878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31FF2E-85BD-434B-B3F0-33E676AC10A6}">
      <dsp:nvSpPr>
        <dsp:cNvPr id="0" name=""/>
        <dsp:cNvSpPr/>
      </dsp:nvSpPr>
      <dsp:spPr>
        <a:xfrm>
          <a:off x="3813075" y="2644665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Progress</a:t>
          </a:r>
        </a:p>
      </dsp:txBody>
      <dsp:txXfrm>
        <a:off x="3813075" y="2644665"/>
        <a:ext cx="2889450" cy="720000"/>
      </dsp:txXfrm>
    </dsp:sp>
    <dsp:sp modelId="{093A89B7-237E-41A9-A2F1-B071E446403A}">
      <dsp:nvSpPr>
        <dsp:cNvPr id="0" name=""/>
        <dsp:cNvSpPr/>
      </dsp:nvSpPr>
      <dsp:spPr>
        <a:xfrm>
          <a:off x="8002777" y="987878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383D8C-06F8-4F18-B654-D05AE8C7C51E}">
      <dsp:nvSpPr>
        <dsp:cNvPr id="0" name=""/>
        <dsp:cNvSpPr/>
      </dsp:nvSpPr>
      <dsp:spPr>
        <a:xfrm>
          <a:off x="7208178" y="2644665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Execution</a:t>
          </a:r>
        </a:p>
      </dsp:txBody>
      <dsp:txXfrm>
        <a:off x="7208178" y="2644665"/>
        <a:ext cx="28894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040E5C-A4D7-400D-9BDE-9EF3F0B64DA7}">
      <dsp:nvSpPr>
        <dsp:cNvPr id="0" name=""/>
        <dsp:cNvSpPr/>
      </dsp:nvSpPr>
      <dsp:spPr>
        <a:xfrm>
          <a:off x="1266" y="401170"/>
          <a:ext cx="1456204" cy="72810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 err="1"/>
            <a:t>api_football</a:t>
          </a:r>
          <a:endParaRPr lang="en-US" altLang="ko-KR" sz="1300" kern="1200" dirty="0"/>
        </a:p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/>
            <a:t>_requester</a:t>
          </a:r>
          <a:endParaRPr lang="ko-KR" altLang="en-US" sz="1300" kern="1200" dirty="0"/>
        </a:p>
      </dsp:txBody>
      <dsp:txXfrm>
        <a:off x="22591" y="422495"/>
        <a:ext cx="1413554" cy="685452"/>
      </dsp:txXfrm>
    </dsp:sp>
    <dsp:sp modelId="{42BB46F9-6A5E-47F1-B27F-F08805F9A140}">
      <dsp:nvSpPr>
        <dsp:cNvPr id="0" name=""/>
        <dsp:cNvSpPr/>
      </dsp:nvSpPr>
      <dsp:spPr>
        <a:xfrm>
          <a:off x="146887" y="1129272"/>
          <a:ext cx="145620" cy="546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6076"/>
              </a:lnTo>
              <a:lnTo>
                <a:pt x="145620" y="546076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E987BF-44D7-4EDA-BDED-2420E88812AC}">
      <dsp:nvSpPr>
        <dsp:cNvPr id="0" name=""/>
        <dsp:cNvSpPr/>
      </dsp:nvSpPr>
      <dsp:spPr>
        <a:xfrm>
          <a:off x="292507" y="1311298"/>
          <a:ext cx="1164963" cy="728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 err="1"/>
            <a:t>api_football</a:t>
          </a:r>
          <a:endParaRPr lang="en-US" altLang="ko-KR" sz="1000" kern="1200" dirty="0"/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_module.py</a:t>
          </a:r>
          <a:endParaRPr lang="ko-KR" altLang="en-US" sz="1000" kern="1200" dirty="0"/>
        </a:p>
      </dsp:txBody>
      <dsp:txXfrm>
        <a:off x="313832" y="1332623"/>
        <a:ext cx="1122313" cy="685452"/>
      </dsp:txXfrm>
    </dsp:sp>
    <dsp:sp modelId="{BE4EE463-B33F-4793-8FFE-0B1DF1F3EECD}">
      <dsp:nvSpPr>
        <dsp:cNvPr id="0" name=""/>
        <dsp:cNvSpPr/>
      </dsp:nvSpPr>
      <dsp:spPr>
        <a:xfrm>
          <a:off x="146887" y="1129272"/>
          <a:ext cx="145620" cy="14562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6204"/>
              </a:lnTo>
              <a:lnTo>
                <a:pt x="145620" y="1456204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8A5085-720A-4D80-B43D-35D73F5E259F}">
      <dsp:nvSpPr>
        <dsp:cNvPr id="0" name=""/>
        <dsp:cNvSpPr/>
      </dsp:nvSpPr>
      <dsp:spPr>
        <a:xfrm>
          <a:off x="292507" y="2221426"/>
          <a:ext cx="1164963" cy="728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 err="1">
              <a:solidFill>
                <a:schemeClr val="bg1">
                  <a:lumMod val="50000"/>
                </a:schemeClr>
              </a:solidFill>
            </a:rPr>
            <a:t>api_football</a:t>
          </a:r>
          <a:br>
            <a:rPr lang="en-US" altLang="ko-KR" sz="1000" kern="1200" dirty="0">
              <a:solidFill>
                <a:schemeClr val="bg1">
                  <a:lumMod val="50000"/>
                </a:schemeClr>
              </a:solidFill>
            </a:rPr>
          </a:br>
          <a:r>
            <a:rPr lang="en-US" altLang="ko-KR" sz="1000" kern="1200" dirty="0">
              <a:solidFill>
                <a:schemeClr val="bg1">
                  <a:lumMod val="50000"/>
                </a:schemeClr>
              </a:solidFill>
            </a:rPr>
            <a:t>_secret.py</a:t>
          </a:r>
          <a:endParaRPr lang="ko-KR" altLang="en-US" sz="10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313832" y="2242751"/>
        <a:ext cx="1122313" cy="685452"/>
      </dsp:txXfrm>
    </dsp:sp>
    <dsp:sp modelId="{0C8144D2-08FC-4EF3-889A-74766C6968B3}">
      <dsp:nvSpPr>
        <dsp:cNvPr id="0" name=""/>
        <dsp:cNvSpPr/>
      </dsp:nvSpPr>
      <dsp:spPr>
        <a:xfrm>
          <a:off x="1821522" y="401170"/>
          <a:ext cx="1456204" cy="72810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 err="1"/>
            <a:t>twitter_crawler</a:t>
          </a:r>
          <a:endParaRPr lang="ko-KR" altLang="en-US" sz="1300" kern="1200" dirty="0"/>
        </a:p>
      </dsp:txBody>
      <dsp:txXfrm>
        <a:off x="1842847" y="422495"/>
        <a:ext cx="1413554" cy="685452"/>
      </dsp:txXfrm>
    </dsp:sp>
    <dsp:sp modelId="{6105F646-9924-4062-9E49-14B697ABBCA0}">
      <dsp:nvSpPr>
        <dsp:cNvPr id="0" name=""/>
        <dsp:cNvSpPr/>
      </dsp:nvSpPr>
      <dsp:spPr>
        <a:xfrm>
          <a:off x="1967142" y="1129272"/>
          <a:ext cx="145620" cy="546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6076"/>
              </a:lnTo>
              <a:lnTo>
                <a:pt x="145620" y="546076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DDD7A-89D3-458D-A447-2F9DB97940D4}">
      <dsp:nvSpPr>
        <dsp:cNvPr id="0" name=""/>
        <dsp:cNvSpPr/>
      </dsp:nvSpPr>
      <dsp:spPr>
        <a:xfrm>
          <a:off x="2112763" y="1311298"/>
          <a:ext cx="1164963" cy="728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doc_maker.py</a:t>
          </a:r>
          <a:endParaRPr lang="ko-KR" altLang="en-US" sz="1000" kern="1200" dirty="0"/>
        </a:p>
      </dsp:txBody>
      <dsp:txXfrm>
        <a:off x="2134088" y="1332623"/>
        <a:ext cx="1122313" cy="685452"/>
      </dsp:txXfrm>
    </dsp:sp>
    <dsp:sp modelId="{7B505D33-8EA6-4320-901C-495060BDADDC}">
      <dsp:nvSpPr>
        <dsp:cNvPr id="0" name=""/>
        <dsp:cNvSpPr/>
      </dsp:nvSpPr>
      <dsp:spPr>
        <a:xfrm>
          <a:off x="1967142" y="1129272"/>
          <a:ext cx="145620" cy="14562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6204"/>
              </a:lnTo>
              <a:lnTo>
                <a:pt x="145620" y="1456204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8D4C75-137F-4A71-B9A7-CE86B5EE713C}">
      <dsp:nvSpPr>
        <dsp:cNvPr id="0" name=""/>
        <dsp:cNvSpPr/>
      </dsp:nvSpPr>
      <dsp:spPr>
        <a:xfrm>
          <a:off x="2112763" y="2221426"/>
          <a:ext cx="1164963" cy="728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query_maker.py</a:t>
          </a:r>
          <a:endParaRPr lang="ko-KR" altLang="en-US" sz="1000" kern="1200" dirty="0"/>
        </a:p>
      </dsp:txBody>
      <dsp:txXfrm>
        <a:off x="2134088" y="2242751"/>
        <a:ext cx="1122313" cy="685452"/>
      </dsp:txXfrm>
    </dsp:sp>
    <dsp:sp modelId="{320E96C4-48D3-4602-BA62-572A63753AE9}">
      <dsp:nvSpPr>
        <dsp:cNvPr id="0" name=""/>
        <dsp:cNvSpPr/>
      </dsp:nvSpPr>
      <dsp:spPr>
        <a:xfrm>
          <a:off x="1967142" y="1129272"/>
          <a:ext cx="145620" cy="23663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66331"/>
              </a:lnTo>
              <a:lnTo>
                <a:pt x="145620" y="2366331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82A030-3467-4664-AF9F-C70EE979BFB5}">
      <dsp:nvSpPr>
        <dsp:cNvPr id="0" name=""/>
        <dsp:cNvSpPr/>
      </dsp:nvSpPr>
      <dsp:spPr>
        <a:xfrm>
          <a:off x="2112763" y="3131553"/>
          <a:ext cx="1164963" cy="728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twitter_crawler.py</a:t>
          </a:r>
          <a:endParaRPr lang="ko-KR" altLang="en-US" sz="1000" kern="1200" dirty="0"/>
        </a:p>
      </dsp:txBody>
      <dsp:txXfrm>
        <a:off x="2134088" y="3152878"/>
        <a:ext cx="1122313" cy="685452"/>
      </dsp:txXfrm>
    </dsp:sp>
    <dsp:sp modelId="{2AF8B116-4D54-4495-A54F-C98360EB2A25}">
      <dsp:nvSpPr>
        <dsp:cNvPr id="0" name=""/>
        <dsp:cNvSpPr/>
      </dsp:nvSpPr>
      <dsp:spPr>
        <a:xfrm>
          <a:off x="1967142" y="1129272"/>
          <a:ext cx="145620" cy="32764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76459"/>
              </a:lnTo>
              <a:lnTo>
                <a:pt x="145620" y="3276459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8BAC4B-6058-427F-B778-842ECEC03E94}">
      <dsp:nvSpPr>
        <dsp:cNvPr id="0" name=""/>
        <dsp:cNvSpPr/>
      </dsp:nvSpPr>
      <dsp:spPr>
        <a:xfrm>
          <a:off x="2112763" y="4041681"/>
          <a:ext cx="1164963" cy="728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>
              <a:solidFill>
                <a:schemeClr val="bg1">
                  <a:lumMod val="50000"/>
                </a:schemeClr>
              </a:solidFill>
            </a:rPr>
            <a:t>twitter_secret.py</a:t>
          </a:r>
          <a:endParaRPr lang="ko-KR" altLang="en-US" sz="10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2134088" y="4063006"/>
        <a:ext cx="1122313" cy="685452"/>
      </dsp:txXfrm>
    </dsp:sp>
    <dsp:sp modelId="{1727D0CA-7E04-4BA7-9261-F7039E099D7F}">
      <dsp:nvSpPr>
        <dsp:cNvPr id="0" name=""/>
        <dsp:cNvSpPr/>
      </dsp:nvSpPr>
      <dsp:spPr>
        <a:xfrm>
          <a:off x="3641777" y="401170"/>
          <a:ext cx="1456204" cy="72810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 err="1"/>
            <a:t>vsm</a:t>
          </a:r>
          <a:endParaRPr lang="ko-KR" altLang="en-US" sz="1300" kern="1200" dirty="0"/>
        </a:p>
      </dsp:txBody>
      <dsp:txXfrm>
        <a:off x="3663102" y="422495"/>
        <a:ext cx="1413554" cy="685452"/>
      </dsp:txXfrm>
    </dsp:sp>
    <dsp:sp modelId="{F53AE2AB-BC08-47AF-869F-31A03E610FE9}">
      <dsp:nvSpPr>
        <dsp:cNvPr id="0" name=""/>
        <dsp:cNvSpPr/>
      </dsp:nvSpPr>
      <dsp:spPr>
        <a:xfrm>
          <a:off x="3787397" y="1129272"/>
          <a:ext cx="145620" cy="546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6076"/>
              </a:lnTo>
              <a:lnTo>
                <a:pt x="145620" y="546076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2DB440-F9E5-4AF3-9253-8DE2EDE6027E}">
      <dsp:nvSpPr>
        <dsp:cNvPr id="0" name=""/>
        <dsp:cNvSpPr/>
      </dsp:nvSpPr>
      <dsp:spPr>
        <a:xfrm>
          <a:off x="3933018" y="1311298"/>
          <a:ext cx="1164963" cy="728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vsm.py</a:t>
          </a:r>
          <a:endParaRPr lang="ko-KR" altLang="en-US" sz="1000" kern="1200" dirty="0"/>
        </a:p>
      </dsp:txBody>
      <dsp:txXfrm>
        <a:off x="3954343" y="1332623"/>
        <a:ext cx="1122313" cy="685452"/>
      </dsp:txXfrm>
    </dsp:sp>
    <dsp:sp modelId="{143A5A56-D93A-4168-8255-84BF2FC0691F}">
      <dsp:nvSpPr>
        <dsp:cNvPr id="0" name=""/>
        <dsp:cNvSpPr/>
      </dsp:nvSpPr>
      <dsp:spPr>
        <a:xfrm>
          <a:off x="5462032" y="401170"/>
          <a:ext cx="1456204" cy="72810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/>
            <a:t>corpus</a:t>
          </a:r>
          <a:endParaRPr lang="ko-KR" altLang="en-US" sz="1300" kern="1200" dirty="0"/>
        </a:p>
      </dsp:txBody>
      <dsp:txXfrm>
        <a:off x="5483357" y="422495"/>
        <a:ext cx="1413554" cy="685452"/>
      </dsp:txXfrm>
    </dsp:sp>
    <dsp:sp modelId="{563C2B71-966F-4531-87E7-A8233E526E60}">
      <dsp:nvSpPr>
        <dsp:cNvPr id="0" name=""/>
        <dsp:cNvSpPr/>
      </dsp:nvSpPr>
      <dsp:spPr>
        <a:xfrm>
          <a:off x="5607653" y="1129272"/>
          <a:ext cx="145620" cy="546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6076"/>
              </a:lnTo>
              <a:lnTo>
                <a:pt x="145620" y="546076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CE3658-772E-45A8-BA73-6A5147210320}">
      <dsp:nvSpPr>
        <dsp:cNvPr id="0" name=""/>
        <dsp:cNvSpPr/>
      </dsp:nvSpPr>
      <dsp:spPr>
        <a:xfrm>
          <a:off x="5753273" y="1311298"/>
          <a:ext cx="1164963" cy="728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0.0-6.5.txt</a:t>
          </a:r>
          <a:endParaRPr lang="ko-KR" altLang="en-US" sz="1000" kern="1200" dirty="0"/>
        </a:p>
      </dsp:txBody>
      <dsp:txXfrm>
        <a:off x="5774598" y="1332623"/>
        <a:ext cx="1122313" cy="685452"/>
      </dsp:txXfrm>
    </dsp:sp>
    <dsp:sp modelId="{8C11FE0F-5E3F-413F-93FE-6B0E3D343066}">
      <dsp:nvSpPr>
        <dsp:cNvPr id="0" name=""/>
        <dsp:cNvSpPr/>
      </dsp:nvSpPr>
      <dsp:spPr>
        <a:xfrm>
          <a:off x="5607653" y="1129272"/>
          <a:ext cx="145620" cy="14562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6204"/>
              </a:lnTo>
              <a:lnTo>
                <a:pt x="145620" y="1456204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17A497-D890-401E-921A-2C6714B92254}">
      <dsp:nvSpPr>
        <dsp:cNvPr id="0" name=""/>
        <dsp:cNvSpPr/>
      </dsp:nvSpPr>
      <dsp:spPr>
        <a:xfrm>
          <a:off x="5753273" y="2221426"/>
          <a:ext cx="1164963" cy="728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6.5-7.0.txt</a:t>
          </a:r>
          <a:endParaRPr lang="ko-KR" altLang="en-US" sz="1000" kern="1200" dirty="0"/>
        </a:p>
      </dsp:txBody>
      <dsp:txXfrm>
        <a:off x="5774598" y="2242751"/>
        <a:ext cx="1122313" cy="685452"/>
      </dsp:txXfrm>
    </dsp:sp>
    <dsp:sp modelId="{5D1ADCA0-81FF-4C5E-9E59-787D79E8BCD6}">
      <dsp:nvSpPr>
        <dsp:cNvPr id="0" name=""/>
        <dsp:cNvSpPr/>
      </dsp:nvSpPr>
      <dsp:spPr>
        <a:xfrm>
          <a:off x="5607653" y="1129272"/>
          <a:ext cx="145620" cy="23663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66331"/>
              </a:lnTo>
              <a:lnTo>
                <a:pt x="145620" y="2366331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F4C518-0C3C-408C-8B53-4BC14BC002A3}">
      <dsp:nvSpPr>
        <dsp:cNvPr id="0" name=""/>
        <dsp:cNvSpPr/>
      </dsp:nvSpPr>
      <dsp:spPr>
        <a:xfrm>
          <a:off x="5753273" y="3131553"/>
          <a:ext cx="1164963" cy="728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7.0-7.5.txt</a:t>
          </a:r>
          <a:endParaRPr lang="ko-KR" altLang="en-US" sz="1000" kern="1200" dirty="0"/>
        </a:p>
      </dsp:txBody>
      <dsp:txXfrm>
        <a:off x="5774598" y="3152878"/>
        <a:ext cx="1122313" cy="685452"/>
      </dsp:txXfrm>
    </dsp:sp>
    <dsp:sp modelId="{79643F12-87EB-4CF9-BE49-E2F0D25C329B}">
      <dsp:nvSpPr>
        <dsp:cNvPr id="0" name=""/>
        <dsp:cNvSpPr/>
      </dsp:nvSpPr>
      <dsp:spPr>
        <a:xfrm>
          <a:off x="5607653" y="1129272"/>
          <a:ext cx="145620" cy="32764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76459"/>
              </a:lnTo>
              <a:lnTo>
                <a:pt x="145620" y="3276459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99881C-A4B4-4DBA-B3E5-9CF0FF392CAD}">
      <dsp:nvSpPr>
        <dsp:cNvPr id="0" name=""/>
        <dsp:cNvSpPr/>
      </dsp:nvSpPr>
      <dsp:spPr>
        <a:xfrm>
          <a:off x="5753273" y="4041681"/>
          <a:ext cx="1164963" cy="728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7.5-8.0.txt</a:t>
          </a:r>
          <a:endParaRPr lang="ko-KR" altLang="en-US" sz="1000" kern="1200" dirty="0"/>
        </a:p>
      </dsp:txBody>
      <dsp:txXfrm>
        <a:off x="5774598" y="4063006"/>
        <a:ext cx="1122313" cy="685452"/>
      </dsp:txXfrm>
    </dsp:sp>
    <dsp:sp modelId="{56A707A6-5A88-49FE-93BF-A7B4997F110F}">
      <dsp:nvSpPr>
        <dsp:cNvPr id="0" name=""/>
        <dsp:cNvSpPr/>
      </dsp:nvSpPr>
      <dsp:spPr>
        <a:xfrm>
          <a:off x="5607653" y="1129272"/>
          <a:ext cx="145620" cy="41865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86587"/>
              </a:lnTo>
              <a:lnTo>
                <a:pt x="145620" y="4186587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6DD1E6-3956-48B3-B6C0-46E96359C969}">
      <dsp:nvSpPr>
        <dsp:cNvPr id="0" name=""/>
        <dsp:cNvSpPr/>
      </dsp:nvSpPr>
      <dsp:spPr>
        <a:xfrm>
          <a:off x="5753273" y="4951809"/>
          <a:ext cx="1164963" cy="728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8.0-9.9.txt</a:t>
          </a:r>
          <a:endParaRPr lang="ko-KR" altLang="en-US" sz="1000" kern="1200" dirty="0"/>
        </a:p>
      </dsp:txBody>
      <dsp:txXfrm>
        <a:off x="5774598" y="4973134"/>
        <a:ext cx="1122313" cy="6854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69405-6B49-42A3-90A4-0C2430490F8E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62F9C5-6720-4FC7-98E9-BAD4048D58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038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Hello, we are Team Irun, and I’m the presenter </a:t>
            </a:r>
            <a:r>
              <a:rPr lang="en-US" altLang="ko-KR" dirty="0" err="1"/>
              <a:t>Seo</a:t>
            </a:r>
            <a:r>
              <a:rPr lang="ko-KR" altLang="en-US" dirty="0"/>
              <a:t> </a:t>
            </a:r>
            <a:r>
              <a:rPr lang="en-US" altLang="ko-KR" dirty="0" err="1"/>
              <a:t>Jeong</a:t>
            </a:r>
            <a:r>
              <a:rPr lang="en-US" altLang="ko-KR" dirty="0"/>
              <a:t> Hyeon.</a:t>
            </a:r>
          </a:p>
          <a:p>
            <a:endParaRPr lang="en-US" altLang="ko-KR" dirty="0"/>
          </a:p>
          <a:p>
            <a:r>
              <a:rPr lang="en-US" altLang="ko-KR" dirty="0"/>
              <a:t>Let's start the presentation.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2F9C5-6720-4FC7-98E9-BAD4048D586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5802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 are using large </a:t>
            </a:r>
            <a:r>
              <a:rPr lang="en-US" altLang="ko-KR" dirty="0" err="1"/>
              <a:t>stopwords</a:t>
            </a:r>
            <a:r>
              <a:rPr lang="en-US" altLang="ko-KR" dirty="0"/>
              <a:t> to tokenize only meaningful words for player evaluation.</a:t>
            </a:r>
          </a:p>
          <a:p>
            <a:endParaRPr lang="en-US" altLang="ko-KR" dirty="0"/>
          </a:p>
          <a:p>
            <a:r>
              <a:rPr lang="en-US" altLang="ko-KR" dirty="0"/>
              <a:t>So we added words to </a:t>
            </a:r>
            <a:r>
              <a:rPr lang="en-US" altLang="ko-KR" dirty="0" err="1"/>
              <a:t>stopwords</a:t>
            </a:r>
            <a:r>
              <a:rPr lang="en-US" altLang="ko-KR" dirty="0"/>
              <a:t> that have no meaning in player evaluation such as player names, team names, numbers, or words like these.</a:t>
            </a:r>
          </a:p>
          <a:p>
            <a:endParaRPr lang="en-US" altLang="ko-KR" dirty="0"/>
          </a:p>
          <a:p>
            <a:r>
              <a:rPr lang="en-US" altLang="ko-KR" dirty="0"/>
              <a:t>Also, We found that the existing </a:t>
            </a:r>
            <a:r>
              <a:rPr lang="en-US" altLang="ko-KR" dirty="0" err="1"/>
              <a:t>stopwords</a:t>
            </a:r>
            <a:r>
              <a:rPr lang="en-US" altLang="ko-KR" dirty="0"/>
              <a:t> included important words such as "important", "necessary", and "sensible“, so we removed them.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2F9C5-6720-4FC7-98E9-BAD4048D586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804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 modularized our code like this.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2F9C5-6720-4FC7-98E9-BAD4048D586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173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 general, vector space model is used for ranking, but in our project, the purpose is to determine a specific rating value using this similarity result.</a:t>
            </a:r>
          </a:p>
          <a:p>
            <a:endParaRPr lang="en-US" altLang="ko-KR" dirty="0"/>
          </a:p>
          <a:p>
            <a:r>
              <a:rPr lang="en-US" altLang="ko-KR" dirty="0"/>
              <a:t>So, we derive the rating value through the following algorithm.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2F9C5-6720-4FC7-98E9-BAD4048D586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503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First, the result is normalized to between 0 and 1 through min-max normalization.</a:t>
            </a:r>
          </a:p>
          <a:p>
            <a:r>
              <a:rPr lang="en-US" altLang="ko-KR" dirty="0"/>
              <a:t>Next, we use an exponential function to increase the difference between large and small values. If this alpha value is larger, small similarity values are gradually ignored. </a:t>
            </a:r>
          </a:p>
          <a:p>
            <a:r>
              <a:rPr lang="en-US" altLang="ko-KR" dirty="0"/>
              <a:t>Next, the result value is divided by the sum so that the sum of the result becomes 1.</a:t>
            </a:r>
          </a:p>
          <a:p>
            <a:r>
              <a:rPr lang="en-US" altLang="ko-KR" dirty="0"/>
              <a:t>Finally, the rating is determined through the dot product of pre-determined document weights and the result. Let's see an example.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2F9C5-6720-4FC7-98E9-BAD4048D586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819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result is as follows. Below, that is the weight of the document.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2F9C5-6720-4FC7-98E9-BAD4048D586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3884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First, Let's normalize through the first step.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2F9C5-6720-4FC7-98E9-BAD4048D586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186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Next, Let’s apply exponential function through the second step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2F9C5-6720-4FC7-98E9-BAD4048D586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780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Next, Let’s divide by sum through the third step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2F9C5-6720-4FC7-98E9-BAD4048D586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963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Finally, we can get a rating by multiplying the result and the document weight respectively, and summing them.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2F9C5-6720-4FC7-98E9-BAD4048D586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9818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Therefore, you can see that the rating is affected not only by the highest value, but also by other high values.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2F9C5-6720-4FC7-98E9-BAD4048D586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032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 will divide my presentation into 3 parts.</a:t>
            </a:r>
          </a:p>
          <a:p>
            <a:endParaRPr lang="en-US" altLang="ko-KR" dirty="0"/>
          </a:p>
          <a:p>
            <a:r>
              <a:rPr lang="en-US" altLang="ko-KR" dirty="0"/>
              <a:t>First, I will talk about our project overview.</a:t>
            </a:r>
          </a:p>
          <a:p>
            <a:endParaRPr lang="en-US" altLang="ko-KR" dirty="0"/>
          </a:p>
          <a:p>
            <a:r>
              <a:rPr lang="en-US" altLang="ko-KR" dirty="0"/>
              <a:t>Next, I will discuss current progress.</a:t>
            </a:r>
          </a:p>
          <a:p>
            <a:endParaRPr lang="en-US" altLang="ko-KR" dirty="0"/>
          </a:p>
          <a:p>
            <a:r>
              <a:rPr lang="en-US" altLang="ko-KR" dirty="0"/>
              <a:t>Lastly, We’re going to look at execution video.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0E402-C81C-461E-AC49-61AD42E2935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0551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conclude, we have done with making criteria for rating calculation.</a:t>
            </a:r>
          </a:p>
          <a:p>
            <a:r>
              <a:rPr lang="en-US" altLang="ko-KR" dirty="0"/>
              <a:t>So we made a simple web </a:t>
            </a:r>
            <a:r>
              <a:rPr lang="en-US" altLang="ko-KR" dirty="0" err="1"/>
              <a:t>api</a:t>
            </a:r>
            <a:r>
              <a:rPr lang="en-US" altLang="ko-KR" dirty="0"/>
              <a:t> to convert user input query to our </a:t>
            </a:r>
            <a:r>
              <a:rPr lang="en-US" altLang="ko-KR" dirty="0" err="1"/>
              <a:t>irun</a:t>
            </a:r>
            <a:r>
              <a:rPr lang="en-US" altLang="ko-KR" dirty="0"/>
              <a:t> rating using</a:t>
            </a:r>
            <a:r>
              <a:rPr lang="ko-KR" altLang="en-US" dirty="0"/>
              <a:t> </a:t>
            </a:r>
            <a:r>
              <a:rPr lang="en-US" altLang="ko-KR" dirty="0"/>
              <a:t>python’s flask framework.</a:t>
            </a:r>
            <a:br>
              <a:rPr lang="en-US" altLang="ko-KR" dirty="0"/>
            </a:br>
            <a:r>
              <a:rPr lang="en-US" altLang="ko-KR" dirty="0"/>
              <a:t>An example of single sentence query input is like below.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2F9C5-6720-4FC7-98E9-BAD4048D586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1913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First example query is ‘his play is amazing, his every shooting become a nightmare to the goalkeeper’.</a:t>
            </a:r>
          </a:p>
          <a:p>
            <a:r>
              <a:rPr lang="en-US" altLang="ko-KR" dirty="0"/>
              <a:t>This query got 7.31 </a:t>
            </a:r>
            <a:r>
              <a:rPr lang="en-US" altLang="ko-KR" dirty="0" err="1"/>
              <a:t>irun</a:t>
            </a:r>
            <a:r>
              <a:rPr lang="en-US" altLang="ko-KR" dirty="0"/>
              <a:t> rating.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2F9C5-6720-4FC7-98E9-BAD4048D586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8060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Here is another query example : ‘his pass is the worst, even my 5-years-old child can pass better than him’</a:t>
            </a:r>
            <a:br>
              <a:rPr lang="en-US" altLang="ko-KR" dirty="0"/>
            </a:br>
            <a:r>
              <a:rPr lang="en-US" altLang="ko-KR" dirty="0"/>
              <a:t>and this query got 6.30 </a:t>
            </a:r>
            <a:r>
              <a:rPr lang="en-US" altLang="ko-KR" dirty="0" err="1"/>
              <a:t>irun</a:t>
            </a:r>
            <a:r>
              <a:rPr lang="en-US" altLang="ko-KR" dirty="0"/>
              <a:t> rating.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2F9C5-6720-4FC7-98E9-BAD4048D586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1686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Now, Let’s see a Execution.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80E402-C81C-461E-AC49-61AD42E2935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4508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a video of getting Irun Rating with a previously created query file.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2F9C5-6720-4FC7-98E9-BAD4048D586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7197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a simple web </a:t>
            </a:r>
            <a:r>
              <a:rPr lang="en-US" altLang="ko-KR" dirty="0" err="1"/>
              <a:t>api</a:t>
            </a:r>
            <a:r>
              <a:rPr lang="en-US" altLang="ko-KR" dirty="0"/>
              <a:t> test video.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2F9C5-6720-4FC7-98E9-BAD4048D586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1111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presentation is over. Thank you.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2F9C5-6720-4FC7-98E9-BAD4048D586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226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Let’s start with project overview.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80E402-C81C-461E-AC49-61AD42E2935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2363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goal of our project is to predict a player rating for a match through Twitter replies.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0E402-C81C-461E-AC49-61AD42E2935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675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Player ratings are given by various sites such as </a:t>
            </a:r>
            <a:r>
              <a:rPr lang="en-US" altLang="ko-KR" dirty="0" err="1"/>
              <a:t>whoscored</a:t>
            </a:r>
            <a:r>
              <a:rPr lang="en-US" altLang="ko-KR" dirty="0"/>
              <a:t>, </a:t>
            </a:r>
            <a:r>
              <a:rPr lang="en-US" altLang="ko-KR" dirty="0" err="1"/>
              <a:t>fotmob</a:t>
            </a:r>
            <a:r>
              <a:rPr lang="en-US" altLang="ko-KR" dirty="0"/>
              <a:t>, etc.</a:t>
            </a:r>
          </a:p>
          <a:p>
            <a:endParaRPr lang="en-US" altLang="ko-KR" dirty="0"/>
          </a:p>
          <a:p>
            <a:r>
              <a:rPr lang="en-US" altLang="ko-KR" dirty="0"/>
              <a:t>We expect this ‘Irun rating’ could be a new football rating indicator given by non-professional users.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0E402-C81C-461E-AC49-61AD42E2935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772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 hypothesized that Twitter replies in a particular rating interval would have a certain tendency.</a:t>
            </a:r>
          </a:p>
          <a:p>
            <a:endParaRPr lang="en-US" altLang="ko-KR" dirty="0"/>
          </a:p>
          <a:p>
            <a:r>
              <a:rPr lang="en-US" altLang="ko-KR" dirty="0"/>
              <a:t>So, we received match data through an </a:t>
            </a:r>
            <a:r>
              <a:rPr lang="en-US" altLang="ko-KR" dirty="0" err="1"/>
              <a:t>api</a:t>
            </a:r>
            <a:r>
              <a:rPr lang="en-US" altLang="ko-KR" dirty="0"/>
              <a:t> called </a:t>
            </a:r>
            <a:r>
              <a:rPr lang="en-US" altLang="ko-KR" dirty="0" err="1"/>
              <a:t>api</a:t>
            </a:r>
            <a:r>
              <a:rPr lang="en-US" altLang="ko-KR" dirty="0"/>
              <a:t>-football,</a:t>
            </a:r>
          </a:p>
          <a:p>
            <a:r>
              <a:rPr lang="en-US" altLang="ko-KR" dirty="0"/>
              <a:t>and collected twitter replies through an </a:t>
            </a:r>
            <a:r>
              <a:rPr lang="en-US" altLang="ko-KR" dirty="0" err="1"/>
              <a:t>api</a:t>
            </a:r>
            <a:r>
              <a:rPr lang="en-US" altLang="ko-KR" dirty="0"/>
              <a:t> called </a:t>
            </a:r>
            <a:r>
              <a:rPr lang="en-US" altLang="ko-KR" dirty="0" err="1"/>
              <a:t>tweepy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and classified them according to a predetermined rating section.</a:t>
            </a:r>
          </a:p>
          <a:p>
            <a:endParaRPr lang="en-US" altLang="ko-KR" dirty="0"/>
          </a:p>
          <a:p>
            <a:r>
              <a:rPr lang="en-US" altLang="ko-KR" dirty="0"/>
              <a:t>So these classified replies become corpus.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0E402-C81C-461E-AC49-61AD42E2935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122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Now, Let’s move on to progress.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80E402-C81C-461E-AC49-61AD42E2935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395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our weekly plan.</a:t>
            </a:r>
          </a:p>
          <a:p>
            <a:endParaRPr lang="en-US" altLang="ko-KR" dirty="0"/>
          </a:p>
          <a:p>
            <a:r>
              <a:rPr lang="en-US" altLang="ko-KR" dirty="0"/>
              <a:t>Fifth week we tried to improve accuracy by fixing </a:t>
            </a:r>
            <a:r>
              <a:rPr lang="en-US" altLang="ko-KR" dirty="0" err="1"/>
              <a:t>stopwords</a:t>
            </a:r>
            <a:r>
              <a:rPr lang="en-US" altLang="ko-KR" dirty="0"/>
              <a:t> and collect more data, and modularize our code.</a:t>
            </a:r>
          </a:p>
          <a:p>
            <a:endParaRPr lang="en-US" altLang="ko-KR" dirty="0"/>
          </a:p>
          <a:p>
            <a:r>
              <a:rPr lang="en-US" altLang="ko-KR" dirty="0"/>
              <a:t>This week we tried to process our obtained result, and test web service.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80E402-C81C-461E-AC49-61AD42E2935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4513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Since all the popular </a:t>
            </a:r>
            <a:r>
              <a:rPr lang="en-US" altLang="ko-KR" dirty="0" err="1"/>
              <a:t>fooball</a:t>
            </a:r>
            <a:r>
              <a:rPr lang="en-US" altLang="ko-KR" dirty="0"/>
              <a:t> leagues are over, we have additionally collected matches of American football leagues called MLS.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2F9C5-6720-4FC7-98E9-BAD4048D586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427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6E8295-02E3-C035-658A-BF066FFEAD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A6B5A2E-120E-EED5-1479-D0C313AAC9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152873-8E0D-B72A-CFE3-36BA3258B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30E30-8A3F-4C87-9FDC-8C9A3551B329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FEDF2D-B535-BB3E-0CBC-0EBD4564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7FB5A6-4481-988F-1DF1-16F71CB51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8E80-09AC-41E6-B25E-DA5244B63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85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BE82D-F5B9-A051-A380-EAB52E09A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A34B02-1726-554D-90D6-F1C6CC724B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7AEDB0-5F30-8C07-74DF-781D93CE3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30E30-8A3F-4C87-9FDC-8C9A3551B329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7B5891-646A-DFE9-9F5B-749CF1F2E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5C296E-6552-757A-D5A1-7C234742C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8E80-09AC-41E6-B25E-DA5244B63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772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9E74969-5798-7C0E-E699-67942C6757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B4B73D-D14B-9BC1-7E5A-3A4DABF70A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6E839D-5350-E5AF-167A-555EA18FA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30E30-8A3F-4C87-9FDC-8C9A3551B329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01B45C-9315-E6F1-F269-4E80B05D0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CAF463-F973-9B5B-5FC0-3BE771B3C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8E80-09AC-41E6-B25E-DA5244B63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92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A67A5-679A-DFD9-30A4-6CCE4F662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1C8F6F-91DF-22D6-FC1D-E4112EE17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E20925-C783-3B93-83D5-7DC64E983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30E30-8A3F-4C87-9FDC-8C9A3551B329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90B372-AC5A-AF6F-9C79-1B59A13EE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B1498C-4455-9715-E24E-B4F2C0CE4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8E80-09AC-41E6-B25E-DA5244B63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297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782141-9792-D73A-E7E0-08645F714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2A75C6-4080-3F49-2A16-DD096727B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A235C6-C734-458C-DAA7-9280BD7C1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30E30-8A3F-4C87-9FDC-8C9A3551B329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5200FD-A8E4-70D5-8956-4DC78232D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96F409-2997-54B9-6590-9CF7F6EC7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8E80-09AC-41E6-B25E-DA5244B63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171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CDE518-D631-AAAA-1F66-3F3BA68F7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8CDF74-3689-AEB0-8C93-275457947B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0226A0-EBA0-3D3D-F017-6497B1EED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78FFE5-9AB0-887B-E06C-069053886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30E30-8A3F-4C87-9FDC-8C9A3551B329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7AA372-BB18-74FA-51A7-7963613AA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BABACB-E387-CFC6-9A44-485A47B76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8E80-09AC-41E6-B25E-DA5244B63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101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4043AF-731A-9FCF-E54E-48F086735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B54EA1-37CA-F65B-E4A8-F64048E80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27C20D6-C62F-6CB7-9D6A-73C2C0B47A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6BEECF-D87E-FC46-08D2-24E956D1C8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A07B01A-0400-DA48-3632-15A771B6C1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BED3B25-F669-61C9-0BD1-47A9EDAFA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30E30-8A3F-4C87-9FDC-8C9A3551B329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965D639-64B7-433D-069B-35B46AF1C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FABA65B-33CB-524D-C3EC-50C44BB71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8E80-09AC-41E6-B25E-DA5244B63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226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6D8146-D20B-7349-9EDC-91FBBCAD1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B68F053-DE49-69FB-C819-9E421C802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30E30-8A3F-4C87-9FDC-8C9A3551B329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8183A5E-3BD8-DB4D-4FB5-3799AA4E2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C9C9E9-7FB6-A4AD-F5B3-A18501CA6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8E80-09AC-41E6-B25E-DA5244B63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655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B20010-3B9F-0E1F-9C03-D3854D756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30E30-8A3F-4C87-9FDC-8C9A3551B329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063EDD-152D-DC2F-DFB7-360DB2F2A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25EEE3-CB6F-9E47-E362-75907FFBB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8E80-09AC-41E6-B25E-DA5244B63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690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A5F950-3E65-40CE-29AC-56CCC1C0B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6A8569-983C-2EA6-65A3-DE20425A1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44FAA3-3E21-796B-1428-7110268047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74C029-96F5-DB33-7237-F83820951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30E30-8A3F-4C87-9FDC-8C9A3551B329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3EE85B-BD76-6AE1-4E62-CA0F22C54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D3D46B-D225-40BC-3882-6199D7179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8E80-09AC-41E6-B25E-DA5244B63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126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120348-9AB6-B00A-81F1-43B06C676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5F5CA4B-248B-4CE9-6456-60C5DFEC51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832A70-A579-3D7A-E2E4-6E6634D028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495CBD-56A7-F5C9-A5E3-459669192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30E30-8A3F-4C87-9FDC-8C9A3551B329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7D6F2E-D86F-E794-92DB-3C31E8C85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5E9B7F-27E0-61A0-9B7B-ACD3EBC8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8E80-09AC-41E6-B25E-DA5244B63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847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FCCA98E-D14C-5B06-A8EC-5128AD7A4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9B1EF3-5949-C675-C223-1A8372318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A00C1B-26B7-BFE4-0DA9-C6F45961A5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30E30-8A3F-4C87-9FDC-8C9A3551B329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BCCB69-E0F1-3E6E-BEAE-1743DC583E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648405-06DD-7219-67E9-B305CD7D7E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78E80-09AC-41E6-B25E-DA5244B63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386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1DA0DB-910A-856B-F478-9D7C7DD40B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72696"/>
            <a:ext cx="9144000" cy="2387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NLP 5-6th</a:t>
            </a:r>
            <a:r>
              <a:rPr lang="ko-KR" altLang="en-US" sz="5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5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week</a:t>
            </a:r>
            <a:r>
              <a:rPr lang="ko-KR" altLang="en-US" sz="5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5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Progress</a:t>
            </a:r>
            <a:b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 </a:t>
            </a:r>
            <a:r>
              <a:rPr lang="en-US" altLang="ko-KR" sz="3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IRun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85E4FB-0A88-8ADF-AE4E-3036E300EB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62905"/>
            <a:ext cx="9144000" cy="2477486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algn="r"/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20172864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서정현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r"/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20172848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정석우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r"/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20170364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한태균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7885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661BBD-D5F4-EE96-137F-5629EF53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Fix Stopwords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2E236D-ED53-0813-D692-553D82BA50DB}"/>
              </a:ext>
            </a:extLst>
          </p:cNvPr>
          <p:cNvSpPr txBox="1"/>
          <p:nvPr/>
        </p:nvSpPr>
        <p:spPr>
          <a:xfrm>
            <a:off x="4423062" y="662697"/>
            <a:ext cx="6094268" cy="5532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Player name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Team name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Number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Meaningless words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player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team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time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left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right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etc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9D1134-69E8-5490-9734-08C9EF2D6371}"/>
              </a:ext>
            </a:extLst>
          </p:cNvPr>
          <p:cNvSpPr txBox="1"/>
          <p:nvPr/>
        </p:nvSpPr>
        <p:spPr>
          <a:xfrm>
            <a:off x="7542933" y="649985"/>
            <a:ext cx="6094268" cy="5255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Remove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Meaningful words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appropriate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important/importance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interested/interesting/interest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necessary/necessarily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novel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problem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sensible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significant/significantly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successfully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etc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997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661BBD-D5F4-EE96-137F-5629EF53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Architecture</a:t>
            </a:r>
            <a:endParaRPr lang="en-US" altLang="ko-KR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3" name="내용 개체 틀 3">
            <a:extLst>
              <a:ext uri="{FF2B5EF4-FFF2-40B4-BE49-F238E27FC236}">
                <a16:creationId xmlns:a16="http://schemas.microsoft.com/office/drawing/2014/main" id="{82B1C69A-31CC-7C5F-CE11-0F790ECF57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178750"/>
              </p:ext>
            </p:extLst>
          </p:nvPr>
        </p:nvGraphicFramePr>
        <p:xfrm>
          <a:off x="4157205" y="969634"/>
          <a:ext cx="6919504" cy="60810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CDC0730F-CF11-10B2-DBBD-4B8BEC87E866}"/>
              </a:ext>
            </a:extLst>
          </p:cNvPr>
          <p:cNvGrpSpPr/>
          <p:nvPr/>
        </p:nvGrpSpPr>
        <p:grpSpPr>
          <a:xfrm>
            <a:off x="6840038" y="265452"/>
            <a:ext cx="1553837" cy="776918"/>
            <a:chOff x="3537" y="997103"/>
            <a:chExt cx="1206309" cy="603154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C537D5A-0208-8E04-9034-C11DC8BDE3C8}"/>
                </a:ext>
              </a:extLst>
            </p:cNvPr>
            <p:cNvSpPr/>
            <p:nvPr/>
          </p:nvSpPr>
          <p:spPr>
            <a:xfrm>
              <a:off x="3537" y="997103"/>
              <a:ext cx="1206309" cy="60315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12" name="사각형: 둥근 모서리 4">
              <a:extLst>
                <a:ext uri="{FF2B5EF4-FFF2-40B4-BE49-F238E27FC236}">
                  <a16:creationId xmlns:a16="http://schemas.microsoft.com/office/drawing/2014/main" id="{E66A52C9-30E9-7A72-618D-6B6A8B715EA8}"/>
                </a:ext>
              </a:extLst>
            </p:cNvPr>
            <p:cNvSpPr txBox="1"/>
            <p:nvPr/>
          </p:nvSpPr>
          <p:spPr>
            <a:xfrm>
              <a:off x="21203" y="1014769"/>
              <a:ext cx="1170977" cy="56782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20955" tIns="13970" rIns="20955" bIns="13970" numCol="1" spcCol="1270" anchor="ctr" anchorCtr="0">
              <a:noAutofit/>
            </a:bodyPr>
            <a:lstStyle/>
            <a:p>
              <a:pPr marL="0" lvl="0" indent="0" algn="ctr" defTabSz="488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400" kern="1200" dirty="0"/>
                <a:t>irun.py</a:t>
              </a:r>
              <a:endParaRPr lang="ko-KR" altLang="en-U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3734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661BBD-D5F4-EE96-137F-5629EF53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120000"/>
              </a:lnSpc>
            </a:pPr>
            <a:r>
              <a:rPr lang="en-US" altLang="ko-KR" sz="2600" dirty="0">
                <a:solidFill>
                  <a:srgbClr val="FFFFFF"/>
                </a:solidFill>
              </a:rPr>
              <a:t>Rating Derivation Algorithm</a:t>
            </a:r>
            <a:endParaRPr lang="en-US" altLang="ko-KR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7CAAD-03DC-68CF-27F8-8C248FF699AB}"/>
              </a:ext>
            </a:extLst>
          </p:cNvPr>
          <p:cNvSpPr txBox="1"/>
          <p:nvPr/>
        </p:nvSpPr>
        <p:spPr>
          <a:xfrm>
            <a:off x="4692470" y="1406168"/>
            <a:ext cx="572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The problem with the last result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5B88CF6-8E27-D565-BE95-BDA75F58993D}"/>
              </a:ext>
            </a:extLst>
          </p:cNvPr>
          <p:cNvGrpSpPr/>
          <p:nvPr/>
        </p:nvGrpSpPr>
        <p:grpSpPr>
          <a:xfrm>
            <a:off x="4692470" y="2219338"/>
            <a:ext cx="5927983" cy="2709275"/>
            <a:chOff x="4639482" y="1762634"/>
            <a:chExt cx="5927983" cy="270927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717124F-235B-E21D-BD23-65D0028DE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9482" y="1762634"/>
              <a:ext cx="5927983" cy="2709275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A0F2E4C-6BF4-D84C-236F-8B5B40FE331D}"/>
                </a:ext>
              </a:extLst>
            </p:cNvPr>
            <p:cNvSpPr/>
            <p:nvPr/>
          </p:nvSpPr>
          <p:spPr>
            <a:xfrm>
              <a:off x="4692470" y="4052455"/>
              <a:ext cx="3983939" cy="41945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6D42688-8AB1-0AFB-43BF-EF7BFA0F6ED9}"/>
              </a:ext>
            </a:extLst>
          </p:cNvPr>
          <p:cNvSpPr txBox="1"/>
          <p:nvPr/>
        </p:nvSpPr>
        <p:spPr>
          <a:xfrm>
            <a:off x="4887665" y="5961530"/>
            <a:ext cx="5732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We don't want an interval, we want a specific value 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4785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661BBD-D5F4-EE96-137F-5629EF53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120000"/>
              </a:lnSpc>
            </a:pPr>
            <a:r>
              <a:rPr lang="en-US" altLang="ko-KR" sz="2600" dirty="0">
                <a:solidFill>
                  <a:srgbClr val="FFFFFF"/>
                </a:solidFill>
              </a:rPr>
              <a:t>Rating Derivation Algorithm</a:t>
            </a:r>
            <a:endParaRPr lang="en-US" altLang="ko-KR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137FD9-F356-2416-183D-6F2C27DE1D19}"/>
              </a:ext>
            </a:extLst>
          </p:cNvPr>
          <p:cNvSpPr txBox="1"/>
          <p:nvPr/>
        </p:nvSpPr>
        <p:spPr>
          <a:xfrm>
            <a:off x="4032514" y="1721072"/>
            <a:ext cx="7648734" cy="3258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en-US" altLang="ko-KR" dirty="0"/>
              <a:t>Apply min-max normalization to the result.</a:t>
            </a: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en-US" altLang="ko-KR" dirty="0"/>
              <a:t>Apply exp(x * </a:t>
            </a:r>
            <a:r>
              <a:rPr lang="ko-KR" altLang="en-US" dirty="0"/>
              <a:t>𝛼</a:t>
            </a:r>
            <a:r>
              <a:rPr lang="en-US" altLang="ko-KR" dirty="0"/>
              <a:t>) - 1 to the result.</a:t>
            </a: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en-US" altLang="ko-KR" dirty="0"/>
              <a:t>Normalize the result by dividing by sum of result.</a:t>
            </a: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en-US" altLang="ko-KR" dirty="0"/>
              <a:t>Calculate the rating as the dot product of result and docs weight.</a:t>
            </a:r>
          </a:p>
        </p:txBody>
      </p:sp>
    </p:spTree>
    <p:extLst>
      <p:ext uri="{BB962C8B-B14F-4D97-AF65-F5344CB8AC3E}">
        <p14:creationId xmlns:p14="http://schemas.microsoft.com/office/powerpoint/2010/main" val="571531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661BBD-D5F4-EE96-137F-5629EF53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120000"/>
              </a:lnSpc>
            </a:pPr>
            <a:r>
              <a:rPr lang="en-US" altLang="ko-KR" sz="2600" dirty="0">
                <a:solidFill>
                  <a:srgbClr val="FFFFFF"/>
                </a:solidFill>
              </a:rPr>
              <a:t>Rating Derivation Algorithm</a:t>
            </a:r>
            <a:endParaRPr lang="en-US" altLang="ko-KR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F7BAB68-8450-8A83-8B39-BFC154AF1F30}"/>
              </a:ext>
            </a:extLst>
          </p:cNvPr>
          <p:cNvGrpSpPr/>
          <p:nvPr/>
        </p:nvGrpSpPr>
        <p:grpSpPr>
          <a:xfrm>
            <a:off x="4094025" y="1169985"/>
            <a:ext cx="1164963" cy="728102"/>
            <a:chOff x="5753273" y="1311298"/>
            <a:chExt cx="1164963" cy="728102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0F3D90D7-E824-2D24-05B1-902293DDFD3D}"/>
                </a:ext>
              </a:extLst>
            </p:cNvPr>
            <p:cNvSpPr/>
            <p:nvPr/>
          </p:nvSpPr>
          <p:spPr>
            <a:xfrm>
              <a:off x="5753273" y="1311298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사각형: 둥근 모서리 4">
              <a:extLst>
                <a:ext uri="{FF2B5EF4-FFF2-40B4-BE49-F238E27FC236}">
                  <a16:creationId xmlns:a16="http://schemas.microsoft.com/office/drawing/2014/main" id="{7364974F-D376-10CE-2DCF-B2EB683A2C2C}"/>
                </a:ext>
              </a:extLst>
            </p:cNvPr>
            <p:cNvSpPr txBox="1"/>
            <p:nvPr/>
          </p:nvSpPr>
          <p:spPr>
            <a:xfrm>
              <a:off x="5774598" y="1332623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0.0-6.5.txt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&lt;5&gt;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EF3DAD-E441-9646-646A-56EFB7159082}"/>
              </a:ext>
            </a:extLst>
          </p:cNvPr>
          <p:cNvGrpSpPr/>
          <p:nvPr/>
        </p:nvGrpSpPr>
        <p:grpSpPr>
          <a:xfrm>
            <a:off x="5513392" y="1169985"/>
            <a:ext cx="1164963" cy="728102"/>
            <a:chOff x="5753273" y="2221426"/>
            <a:chExt cx="1164963" cy="728102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CF2DECAD-12A6-C473-F851-71AED6B2E65A}"/>
                </a:ext>
              </a:extLst>
            </p:cNvPr>
            <p:cNvSpPr/>
            <p:nvPr/>
          </p:nvSpPr>
          <p:spPr>
            <a:xfrm>
              <a:off x="5753273" y="2221426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사각형: 둥근 모서리 6">
              <a:extLst>
                <a:ext uri="{FF2B5EF4-FFF2-40B4-BE49-F238E27FC236}">
                  <a16:creationId xmlns:a16="http://schemas.microsoft.com/office/drawing/2014/main" id="{4BE6F4D1-2119-BF7E-7820-1B784E4CD6D7}"/>
                </a:ext>
              </a:extLst>
            </p:cNvPr>
            <p:cNvSpPr txBox="1"/>
            <p:nvPr/>
          </p:nvSpPr>
          <p:spPr>
            <a:xfrm>
              <a:off x="5774598" y="2242751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6.5-7.0.txt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&lt;6.5&gt;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393F15E-3148-2ACD-6C84-F34A3AF90529}"/>
              </a:ext>
            </a:extLst>
          </p:cNvPr>
          <p:cNvGrpSpPr/>
          <p:nvPr/>
        </p:nvGrpSpPr>
        <p:grpSpPr>
          <a:xfrm>
            <a:off x="6932759" y="1169985"/>
            <a:ext cx="1164963" cy="728102"/>
            <a:chOff x="5753273" y="3131553"/>
            <a:chExt cx="1164963" cy="728102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D34ACCC-2A46-B569-7B06-10288EF95E9A}"/>
                </a:ext>
              </a:extLst>
            </p:cNvPr>
            <p:cNvSpPr/>
            <p:nvPr/>
          </p:nvSpPr>
          <p:spPr>
            <a:xfrm>
              <a:off x="5753273" y="3131553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사각형: 둥근 모서리 8">
              <a:extLst>
                <a:ext uri="{FF2B5EF4-FFF2-40B4-BE49-F238E27FC236}">
                  <a16:creationId xmlns:a16="http://schemas.microsoft.com/office/drawing/2014/main" id="{B6E52385-2F14-957A-E564-CF73A3EB44A7}"/>
                </a:ext>
              </a:extLst>
            </p:cNvPr>
            <p:cNvSpPr txBox="1"/>
            <p:nvPr/>
          </p:nvSpPr>
          <p:spPr>
            <a:xfrm>
              <a:off x="5774598" y="3152878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7.0-7.5.txt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&lt;7.5&gt;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90BD41D-B9C2-5C51-1950-727FADF57BED}"/>
              </a:ext>
            </a:extLst>
          </p:cNvPr>
          <p:cNvGrpSpPr/>
          <p:nvPr/>
        </p:nvGrpSpPr>
        <p:grpSpPr>
          <a:xfrm>
            <a:off x="8352126" y="1169985"/>
            <a:ext cx="1164963" cy="728102"/>
            <a:chOff x="5753273" y="4041681"/>
            <a:chExt cx="1164963" cy="728102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52E9E4D-B6FE-FE05-6928-BD3DA40B0537}"/>
                </a:ext>
              </a:extLst>
            </p:cNvPr>
            <p:cNvSpPr/>
            <p:nvPr/>
          </p:nvSpPr>
          <p:spPr>
            <a:xfrm>
              <a:off x="5753273" y="4041681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사각형: 둥근 모서리 10">
              <a:extLst>
                <a:ext uri="{FF2B5EF4-FFF2-40B4-BE49-F238E27FC236}">
                  <a16:creationId xmlns:a16="http://schemas.microsoft.com/office/drawing/2014/main" id="{B5E147DD-3414-CD20-79F7-3646B8850968}"/>
                </a:ext>
              </a:extLst>
            </p:cNvPr>
            <p:cNvSpPr txBox="1"/>
            <p:nvPr/>
          </p:nvSpPr>
          <p:spPr>
            <a:xfrm>
              <a:off x="5774598" y="4063006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7.5-8.0.txt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&lt;8.5&gt;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B88FFE6-4E14-B889-3375-3CE2CD757993}"/>
              </a:ext>
            </a:extLst>
          </p:cNvPr>
          <p:cNvGrpSpPr/>
          <p:nvPr/>
        </p:nvGrpSpPr>
        <p:grpSpPr>
          <a:xfrm>
            <a:off x="9771493" y="1148660"/>
            <a:ext cx="1164963" cy="728102"/>
            <a:chOff x="5753273" y="4951809"/>
            <a:chExt cx="1164963" cy="72810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C3C0B71-636D-C421-9196-10D2B5181B96}"/>
                </a:ext>
              </a:extLst>
            </p:cNvPr>
            <p:cNvSpPr/>
            <p:nvPr/>
          </p:nvSpPr>
          <p:spPr>
            <a:xfrm>
              <a:off x="5753273" y="4951809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사각형: 둥근 모서리 12">
              <a:extLst>
                <a:ext uri="{FF2B5EF4-FFF2-40B4-BE49-F238E27FC236}">
                  <a16:creationId xmlns:a16="http://schemas.microsoft.com/office/drawing/2014/main" id="{9E209AEF-50AE-A473-7B47-01BE92452297}"/>
                </a:ext>
              </a:extLst>
            </p:cNvPr>
            <p:cNvSpPr txBox="1"/>
            <p:nvPr/>
          </p:nvSpPr>
          <p:spPr>
            <a:xfrm>
              <a:off x="5774598" y="4973134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8.0-9.9.txt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&lt;10&gt;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ABF814A-3449-C4E3-B26A-8E7C5896A928}"/>
              </a:ext>
            </a:extLst>
          </p:cNvPr>
          <p:cNvSpPr txBox="1"/>
          <p:nvPr/>
        </p:nvSpPr>
        <p:spPr>
          <a:xfrm>
            <a:off x="2991749" y="605325"/>
            <a:ext cx="8222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result = [    0.123,          0.126,          0.133,          0.151,          0.146     ]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45622D-1E50-B26C-C350-B8DD6D4CC95F}"/>
              </a:ext>
            </a:extLst>
          </p:cNvPr>
          <p:cNvSpPr txBox="1"/>
          <p:nvPr/>
        </p:nvSpPr>
        <p:spPr>
          <a:xfrm>
            <a:off x="4094025" y="2311108"/>
            <a:ext cx="7648734" cy="3258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메이플스토리"/>
                <a:cs typeface="+mn-cs"/>
              </a:rPr>
              <a:t>Apply min-max normalization to the result.</a:t>
            </a:r>
          </a:p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Apply exp(x *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𝛼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) – 1 to the result. 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𝛼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=5)</a:t>
            </a:r>
          </a:p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Normalize the result by dividing by sum of result.</a:t>
            </a:r>
          </a:p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Calculate the rating as the dot product of result and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docs_weight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4049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661BBD-D5F4-EE96-137F-5629EF53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120000"/>
              </a:lnSpc>
            </a:pPr>
            <a:r>
              <a:rPr lang="en-US" altLang="ko-KR" sz="2600" dirty="0">
                <a:solidFill>
                  <a:srgbClr val="FFFFFF"/>
                </a:solidFill>
              </a:rPr>
              <a:t>Rating Derivation Algorithm</a:t>
            </a:r>
            <a:endParaRPr lang="en-US" altLang="ko-KR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F7BAB68-8450-8A83-8B39-BFC154AF1F30}"/>
              </a:ext>
            </a:extLst>
          </p:cNvPr>
          <p:cNvGrpSpPr/>
          <p:nvPr/>
        </p:nvGrpSpPr>
        <p:grpSpPr>
          <a:xfrm>
            <a:off x="4094025" y="1169985"/>
            <a:ext cx="1164963" cy="728102"/>
            <a:chOff x="5753273" y="1311298"/>
            <a:chExt cx="1164963" cy="728102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0F3D90D7-E824-2D24-05B1-902293DDFD3D}"/>
                </a:ext>
              </a:extLst>
            </p:cNvPr>
            <p:cNvSpPr/>
            <p:nvPr/>
          </p:nvSpPr>
          <p:spPr>
            <a:xfrm>
              <a:off x="5753273" y="1311298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사각형: 둥근 모서리 4">
              <a:extLst>
                <a:ext uri="{FF2B5EF4-FFF2-40B4-BE49-F238E27FC236}">
                  <a16:creationId xmlns:a16="http://schemas.microsoft.com/office/drawing/2014/main" id="{7364974F-D376-10CE-2DCF-B2EB683A2C2C}"/>
                </a:ext>
              </a:extLst>
            </p:cNvPr>
            <p:cNvSpPr txBox="1"/>
            <p:nvPr/>
          </p:nvSpPr>
          <p:spPr>
            <a:xfrm>
              <a:off x="5774598" y="1332623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0.0-6.5.txt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&lt;5&gt;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EF3DAD-E441-9646-646A-56EFB7159082}"/>
              </a:ext>
            </a:extLst>
          </p:cNvPr>
          <p:cNvGrpSpPr/>
          <p:nvPr/>
        </p:nvGrpSpPr>
        <p:grpSpPr>
          <a:xfrm>
            <a:off x="5513392" y="1169985"/>
            <a:ext cx="1164963" cy="728102"/>
            <a:chOff x="5753273" y="2221426"/>
            <a:chExt cx="1164963" cy="728102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CF2DECAD-12A6-C473-F851-71AED6B2E65A}"/>
                </a:ext>
              </a:extLst>
            </p:cNvPr>
            <p:cNvSpPr/>
            <p:nvPr/>
          </p:nvSpPr>
          <p:spPr>
            <a:xfrm>
              <a:off x="5753273" y="2221426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사각형: 둥근 모서리 6">
              <a:extLst>
                <a:ext uri="{FF2B5EF4-FFF2-40B4-BE49-F238E27FC236}">
                  <a16:creationId xmlns:a16="http://schemas.microsoft.com/office/drawing/2014/main" id="{4BE6F4D1-2119-BF7E-7820-1B784E4CD6D7}"/>
                </a:ext>
              </a:extLst>
            </p:cNvPr>
            <p:cNvSpPr txBox="1"/>
            <p:nvPr/>
          </p:nvSpPr>
          <p:spPr>
            <a:xfrm>
              <a:off x="5774598" y="2242751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6.5-7.0.txt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&lt;6.5&gt;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393F15E-3148-2ACD-6C84-F34A3AF90529}"/>
              </a:ext>
            </a:extLst>
          </p:cNvPr>
          <p:cNvGrpSpPr/>
          <p:nvPr/>
        </p:nvGrpSpPr>
        <p:grpSpPr>
          <a:xfrm>
            <a:off x="6932759" y="1169985"/>
            <a:ext cx="1164963" cy="728102"/>
            <a:chOff x="5753273" y="3131553"/>
            <a:chExt cx="1164963" cy="728102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D34ACCC-2A46-B569-7B06-10288EF95E9A}"/>
                </a:ext>
              </a:extLst>
            </p:cNvPr>
            <p:cNvSpPr/>
            <p:nvPr/>
          </p:nvSpPr>
          <p:spPr>
            <a:xfrm>
              <a:off x="5753273" y="3131553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사각형: 둥근 모서리 8">
              <a:extLst>
                <a:ext uri="{FF2B5EF4-FFF2-40B4-BE49-F238E27FC236}">
                  <a16:creationId xmlns:a16="http://schemas.microsoft.com/office/drawing/2014/main" id="{B6E52385-2F14-957A-E564-CF73A3EB44A7}"/>
                </a:ext>
              </a:extLst>
            </p:cNvPr>
            <p:cNvSpPr txBox="1"/>
            <p:nvPr/>
          </p:nvSpPr>
          <p:spPr>
            <a:xfrm>
              <a:off x="5774598" y="3152878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7.0-7.5.txt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&lt;7.5&gt;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90BD41D-B9C2-5C51-1950-727FADF57BED}"/>
              </a:ext>
            </a:extLst>
          </p:cNvPr>
          <p:cNvGrpSpPr/>
          <p:nvPr/>
        </p:nvGrpSpPr>
        <p:grpSpPr>
          <a:xfrm>
            <a:off x="8352126" y="1169985"/>
            <a:ext cx="1164963" cy="728102"/>
            <a:chOff x="5753273" y="4041681"/>
            <a:chExt cx="1164963" cy="728102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52E9E4D-B6FE-FE05-6928-BD3DA40B0537}"/>
                </a:ext>
              </a:extLst>
            </p:cNvPr>
            <p:cNvSpPr/>
            <p:nvPr/>
          </p:nvSpPr>
          <p:spPr>
            <a:xfrm>
              <a:off x="5753273" y="4041681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사각형: 둥근 모서리 10">
              <a:extLst>
                <a:ext uri="{FF2B5EF4-FFF2-40B4-BE49-F238E27FC236}">
                  <a16:creationId xmlns:a16="http://schemas.microsoft.com/office/drawing/2014/main" id="{B5E147DD-3414-CD20-79F7-3646B8850968}"/>
                </a:ext>
              </a:extLst>
            </p:cNvPr>
            <p:cNvSpPr txBox="1"/>
            <p:nvPr/>
          </p:nvSpPr>
          <p:spPr>
            <a:xfrm>
              <a:off x="5774598" y="4063006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7.5-8.0.txt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&lt;8.5&gt;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B88FFE6-4E14-B889-3375-3CE2CD757993}"/>
              </a:ext>
            </a:extLst>
          </p:cNvPr>
          <p:cNvGrpSpPr/>
          <p:nvPr/>
        </p:nvGrpSpPr>
        <p:grpSpPr>
          <a:xfrm>
            <a:off x="9771493" y="1148660"/>
            <a:ext cx="1164963" cy="728102"/>
            <a:chOff x="5753273" y="4951809"/>
            <a:chExt cx="1164963" cy="72810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C3C0B71-636D-C421-9196-10D2B5181B96}"/>
                </a:ext>
              </a:extLst>
            </p:cNvPr>
            <p:cNvSpPr/>
            <p:nvPr/>
          </p:nvSpPr>
          <p:spPr>
            <a:xfrm>
              <a:off x="5753273" y="4951809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사각형: 둥근 모서리 12">
              <a:extLst>
                <a:ext uri="{FF2B5EF4-FFF2-40B4-BE49-F238E27FC236}">
                  <a16:creationId xmlns:a16="http://schemas.microsoft.com/office/drawing/2014/main" id="{9E209AEF-50AE-A473-7B47-01BE92452297}"/>
                </a:ext>
              </a:extLst>
            </p:cNvPr>
            <p:cNvSpPr txBox="1"/>
            <p:nvPr/>
          </p:nvSpPr>
          <p:spPr>
            <a:xfrm>
              <a:off x="5774598" y="4973134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8.0-9.9.txt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&lt;10&gt;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ABF814A-3449-C4E3-B26A-8E7C5896A928}"/>
              </a:ext>
            </a:extLst>
          </p:cNvPr>
          <p:cNvSpPr txBox="1"/>
          <p:nvPr/>
        </p:nvSpPr>
        <p:spPr>
          <a:xfrm>
            <a:off x="2991749" y="605325"/>
            <a:ext cx="8222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result = [    0.123,          0.126,          0.133,          0.151,          0.146     ]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45622D-1E50-B26C-C350-B8DD6D4CC95F}"/>
              </a:ext>
            </a:extLst>
          </p:cNvPr>
          <p:cNvSpPr txBox="1"/>
          <p:nvPr/>
        </p:nvSpPr>
        <p:spPr>
          <a:xfrm>
            <a:off x="4094025" y="2311108"/>
            <a:ext cx="7648734" cy="3258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en-US" altLang="ko-KR" dirty="0">
                <a:solidFill>
                  <a:schemeClr val="accent1"/>
                </a:solidFill>
              </a:rPr>
              <a:t>Apply min-max normalization to the result.</a:t>
            </a: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en-US" altLang="ko-KR" dirty="0"/>
              <a:t>Apply exp(x * </a:t>
            </a:r>
            <a:r>
              <a:rPr lang="ko-KR" altLang="en-US" dirty="0"/>
              <a:t>𝛼</a:t>
            </a:r>
            <a:r>
              <a:rPr lang="en-US" altLang="ko-KR" dirty="0"/>
              <a:t>) – 1 to the result. (</a:t>
            </a:r>
            <a:r>
              <a:rPr lang="ko-KR" altLang="en-US" dirty="0"/>
              <a:t>𝛼</a:t>
            </a:r>
            <a:r>
              <a:rPr lang="en-US" altLang="ko-KR" dirty="0"/>
              <a:t>=5)</a:t>
            </a: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en-US" altLang="ko-KR" dirty="0"/>
              <a:t>Normalize the result by dividing by sum of result.</a:t>
            </a: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en-US" altLang="ko-KR" dirty="0"/>
              <a:t>Calculate the rating as the dot product of result and </a:t>
            </a:r>
            <a:r>
              <a:rPr lang="en-US" altLang="ko-KR" dirty="0" err="1"/>
              <a:t>docs_weight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2585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661BBD-D5F4-EE96-137F-5629EF53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120000"/>
              </a:lnSpc>
            </a:pPr>
            <a:r>
              <a:rPr lang="en-US" altLang="ko-KR" sz="2600" dirty="0">
                <a:solidFill>
                  <a:srgbClr val="FFFFFF"/>
                </a:solidFill>
              </a:rPr>
              <a:t>Rating Derivation Algorithm</a:t>
            </a:r>
            <a:endParaRPr lang="en-US" altLang="ko-KR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F7BAB68-8450-8A83-8B39-BFC154AF1F30}"/>
              </a:ext>
            </a:extLst>
          </p:cNvPr>
          <p:cNvGrpSpPr/>
          <p:nvPr/>
        </p:nvGrpSpPr>
        <p:grpSpPr>
          <a:xfrm>
            <a:off x="4094025" y="1169985"/>
            <a:ext cx="1164963" cy="728102"/>
            <a:chOff x="5753273" y="1311298"/>
            <a:chExt cx="1164963" cy="728102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0F3D90D7-E824-2D24-05B1-902293DDFD3D}"/>
                </a:ext>
              </a:extLst>
            </p:cNvPr>
            <p:cNvSpPr/>
            <p:nvPr/>
          </p:nvSpPr>
          <p:spPr>
            <a:xfrm>
              <a:off x="5753273" y="1311298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사각형: 둥근 모서리 4">
              <a:extLst>
                <a:ext uri="{FF2B5EF4-FFF2-40B4-BE49-F238E27FC236}">
                  <a16:creationId xmlns:a16="http://schemas.microsoft.com/office/drawing/2014/main" id="{7364974F-D376-10CE-2DCF-B2EB683A2C2C}"/>
                </a:ext>
              </a:extLst>
            </p:cNvPr>
            <p:cNvSpPr txBox="1"/>
            <p:nvPr/>
          </p:nvSpPr>
          <p:spPr>
            <a:xfrm>
              <a:off x="5774598" y="1332623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0.0-6.5.txt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&lt;5&gt;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EF3DAD-E441-9646-646A-56EFB7159082}"/>
              </a:ext>
            </a:extLst>
          </p:cNvPr>
          <p:cNvGrpSpPr/>
          <p:nvPr/>
        </p:nvGrpSpPr>
        <p:grpSpPr>
          <a:xfrm>
            <a:off x="5513392" y="1169985"/>
            <a:ext cx="1164963" cy="728102"/>
            <a:chOff x="5753273" y="2221426"/>
            <a:chExt cx="1164963" cy="728102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CF2DECAD-12A6-C473-F851-71AED6B2E65A}"/>
                </a:ext>
              </a:extLst>
            </p:cNvPr>
            <p:cNvSpPr/>
            <p:nvPr/>
          </p:nvSpPr>
          <p:spPr>
            <a:xfrm>
              <a:off x="5753273" y="2221426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사각형: 둥근 모서리 6">
              <a:extLst>
                <a:ext uri="{FF2B5EF4-FFF2-40B4-BE49-F238E27FC236}">
                  <a16:creationId xmlns:a16="http://schemas.microsoft.com/office/drawing/2014/main" id="{4BE6F4D1-2119-BF7E-7820-1B784E4CD6D7}"/>
                </a:ext>
              </a:extLst>
            </p:cNvPr>
            <p:cNvSpPr txBox="1"/>
            <p:nvPr/>
          </p:nvSpPr>
          <p:spPr>
            <a:xfrm>
              <a:off x="5774598" y="2242751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6.5-7.0.txt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&lt;6.5&gt;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393F15E-3148-2ACD-6C84-F34A3AF90529}"/>
              </a:ext>
            </a:extLst>
          </p:cNvPr>
          <p:cNvGrpSpPr/>
          <p:nvPr/>
        </p:nvGrpSpPr>
        <p:grpSpPr>
          <a:xfrm>
            <a:off x="6932759" y="1169985"/>
            <a:ext cx="1164963" cy="728102"/>
            <a:chOff x="5753273" y="3131553"/>
            <a:chExt cx="1164963" cy="728102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D34ACCC-2A46-B569-7B06-10288EF95E9A}"/>
                </a:ext>
              </a:extLst>
            </p:cNvPr>
            <p:cNvSpPr/>
            <p:nvPr/>
          </p:nvSpPr>
          <p:spPr>
            <a:xfrm>
              <a:off x="5753273" y="3131553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사각형: 둥근 모서리 8">
              <a:extLst>
                <a:ext uri="{FF2B5EF4-FFF2-40B4-BE49-F238E27FC236}">
                  <a16:creationId xmlns:a16="http://schemas.microsoft.com/office/drawing/2014/main" id="{B6E52385-2F14-957A-E564-CF73A3EB44A7}"/>
                </a:ext>
              </a:extLst>
            </p:cNvPr>
            <p:cNvSpPr txBox="1"/>
            <p:nvPr/>
          </p:nvSpPr>
          <p:spPr>
            <a:xfrm>
              <a:off x="5774598" y="3152878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7.0-7.5.txt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&lt;7.5&gt;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90BD41D-B9C2-5C51-1950-727FADF57BED}"/>
              </a:ext>
            </a:extLst>
          </p:cNvPr>
          <p:cNvGrpSpPr/>
          <p:nvPr/>
        </p:nvGrpSpPr>
        <p:grpSpPr>
          <a:xfrm>
            <a:off x="8352126" y="1169985"/>
            <a:ext cx="1164963" cy="728102"/>
            <a:chOff x="5753273" y="4041681"/>
            <a:chExt cx="1164963" cy="728102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52E9E4D-B6FE-FE05-6928-BD3DA40B0537}"/>
                </a:ext>
              </a:extLst>
            </p:cNvPr>
            <p:cNvSpPr/>
            <p:nvPr/>
          </p:nvSpPr>
          <p:spPr>
            <a:xfrm>
              <a:off x="5753273" y="4041681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사각형: 둥근 모서리 10">
              <a:extLst>
                <a:ext uri="{FF2B5EF4-FFF2-40B4-BE49-F238E27FC236}">
                  <a16:creationId xmlns:a16="http://schemas.microsoft.com/office/drawing/2014/main" id="{B5E147DD-3414-CD20-79F7-3646B8850968}"/>
                </a:ext>
              </a:extLst>
            </p:cNvPr>
            <p:cNvSpPr txBox="1"/>
            <p:nvPr/>
          </p:nvSpPr>
          <p:spPr>
            <a:xfrm>
              <a:off x="5774598" y="4063006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7.5-8.0.txt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&lt;8.5&gt;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B88FFE6-4E14-B889-3375-3CE2CD757993}"/>
              </a:ext>
            </a:extLst>
          </p:cNvPr>
          <p:cNvGrpSpPr/>
          <p:nvPr/>
        </p:nvGrpSpPr>
        <p:grpSpPr>
          <a:xfrm>
            <a:off x="9771493" y="1148660"/>
            <a:ext cx="1164963" cy="728102"/>
            <a:chOff x="5753273" y="4951809"/>
            <a:chExt cx="1164963" cy="72810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C3C0B71-636D-C421-9196-10D2B5181B96}"/>
                </a:ext>
              </a:extLst>
            </p:cNvPr>
            <p:cNvSpPr/>
            <p:nvPr/>
          </p:nvSpPr>
          <p:spPr>
            <a:xfrm>
              <a:off x="5753273" y="4951809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사각형: 둥근 모서리 12">
              <a:extLst>
                <a:ext uri="{FF2B5EF4-FFF2-40B4-BE49-F238E27FC236}">
                  <a16:creationId xmlns:a16="http://schemas.microsoft.com/office/drawing/2014/main" id="{9E209AEF-50AE-A473-7B47-01BE92452297}"/>
                </a:ext>
              </a:extLst>
            </p:cNvPr>
            <p:cNvSpPr txBox="1"/>
            <p:nvPr/>
          </p:nvSpPr>
          <p:spPr>
            <a:xfrm>
              <a:off x="5774598" y="4973134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8.0-9.9.txt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&lt;10&gt;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ABF814A-3449-C4E3-B26A-8E7C5896A928}"/>
              </a:ext>
            </a:extLst>
          </p:cNvPr>
          <p:cNvSpPr txBox="1"/>
          <p:nvPr/>
        </p:nvSpPr>
        <p:spPr>
          <a:xfrm>
            <a:off x="2991749" y="605325"/>
            <a:ext cx="8222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result = [    0.123,          0.126,          0.133,          0.151,          0.146     ]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45622D-1E50-B26C-C350-B8DD6D4CC95F}"/>
              </a:ext>
            </a:extLst>
          </p:cNvPr>
          <p:cNvSpPr txBox="1"/>
          <p:nvPr/>
        </p:nvSpPr>
        <p:spPr>
          <a:xfrm>
            <a:off x="4094025" y="2311108"/>
            <a:ext cx="7648734" cy="3258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>
                <a:solidFill>
                  <a:schemeClr val="accent1"/>
                </a:solidFill>
                <a:ea typeface="메이플스토리"/>
              </a:rPr>
              <a:t>result =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메이플스토리"/>
                <a:cs typeface="+mn-cs"/>
              </a:rPr>
              <a:t>[0.0, 0.107, 0.357, 1.0, 0.821]</a:t>
            </a:r>
          </a:p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Apply exp(x *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𝛼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) – 1 to the result. 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𝛼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=5)</a:t>
            </a:r>
          </a:p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Normalize the result by dividing by sum of result.</a:t>
            </a:r>
          </a:p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Calculate the rating as the dot product of result and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docs_weight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2456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661BBD-D5F4-EE96-137F-5629EF53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120000"/>
              </a:lnSpc>
            </a:pPr>
            <a:r>
              <a:rPr lang="en-US" altLang="ko-KR" sz="2600" dirty="0">
                <a:solidFill>
                  <a:srgbClr val="FFFFFF"/>
                </a:solidFill>
              </a:rPr>
              <a:t>Rating Derivation Algorithm</a:t>
            </a:r>
            <a:endParaRPr lang="en-US" altLang="ko-KR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F7BAB68-8450-8A83-8B39-BFC154AF1F30}"/>
              </a:ext>
            </a:extLst>
          </p:cNvPr>
          <p:cNvGrpSpPr/>
          <p:nvPr/>
        </p:nvGrpSpPr>
        <p:grpSpPr>
          <a:xfrm>
            <a:off x="4094025" y="1169985"/>
            <a:ext cx="1164963" cy="728102"/>
            <a:chOff x="5753273" y="1311298"/>
            <a:chExt cx="1164963" cy="728102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0F3D90D7-E824-2D24-05B1-902293DDFD3D}"/>
                </a:ext>
              </a:extLst>
            </p:cNvPr>
            <p:cNvSpPr/>
            <p:nvPr/>
          </p:nvSpPr>
          <p:spPr>
            <a:xfrm>
              <a:off x="5753273" y="1311298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사각형: 둥근 모서리 4">
              <a:extLst>
                <a:ext uri="{FF2B5EF4-FFF2-40B4-BE49-F238E27FC236}">
                  <a16:creationId xmlns:a16="http://schemas.microsoft.com/office/drawing/2014/main" id="{7364974F-D376-10CE-2DCF-B2EB683A2C2C}"/>
                </a:ext>
              </a:extLst>
            </p:cNvPr>
            <p:cNvSpPr txBox="1"/>
            <p:nvPr/>
          </p:nvSpPr>
          <p:spPr>
            <a:xfrm>
              <a:off x="5774598" y="1332623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0.0-6.5.txt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&lt;5&gt;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EF3DAD-E441-9646-646A-56EFB7159082}"/>
              </a:ext>
            </a:extLst>
          </p:cNvPr>
          <p:cNvGrpSpPr/>
          <p:nvPr/>
        </p:nvGrpSpPr>
        <p:grpSpPr>
          <a:xfrm>
            <a:off x="5513392" y="1169985"/>
            <a:ext cx="1164963" cy="728102"/>
            <a:chOff x="5753273" y="2221426"/>
            <a:chExt cx="1164963" cy="728102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CF2DECAD-12A6-C473-F851-71AED6B2E65A}"/>
                </a:ext>
              </a:extLst>
            </p:cNvPr>
            <p:cNvSpPr/>
            <p:nvPr/>
          </p:nvSpPr>
          <p:spPr>
            <a:xfrm>
              <a:off x="5753273" y="2221426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사각형: 둥근 모서리 6">
              <a:extLst>
                <a:ext uri="{FF2B5EF4-FFF2-40B4-BE49-F238E27FC236}">
                  <a16:creationId xmlns:a16="http://schemas.microsoft.com/office/drawing/2014/main" id="{4BE6F4D1-2119-BF7E-7820-1B784E4CD6D7}"/>
                </a:ext>
              </a:extLst>
            </p:cNvPr>
            <p:cNvSpPr txBox="1"/>
            <p:nvPr/>
          </p:nvSpPr>
          <p:spPr>
            <a:xfrm>
              <a:off x="5774598" y="2242751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6.5-7.0.txt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&lt;6.5&gt;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393F15E-3148-2ACD-6C84-F34A3AF90529}"/>
              </a:ext>
            </a:extLst>
          </p:cNvPr>
          <p:cNvGrpSpPr/>
          <p:nvPr/>
        </p:nvGrpSpPr>
        <p:grpSpPr>
          <a:xfrm>
            <a:off x="6932759" y="1169985"/>
            <a:ext cx="1164963" cy="728102"/>
            <a:chOff x="5753273" y="3131553"/>
            <a:chExt cx="1164963" cy="728102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D34ACCC-2A46-B569-7B06-10288EF95E9A}"/>
                </a:ext>
              </a:extLst>
            </p:cNvPr>
            <p:cNvSpPr/>
            <p:nvPr/>
          </p:nvSpPr>
          <p:spPr>
            <a:xfrm>
              <a:off x="5753273" y="3131553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사각형: 둥근 모서리 8">
              <a:extLst>
                <a:ext uri="{FF2B5EF4-FFF2-40B4-BE49-F238E27FC236}">
                  <a16:creationId xmlns:a16="http://schemas.microsoft.com/office/drawing/2014/main" id="{B6E52385-2F14-957A-E564-CF73A3EB44A7}"/>
                </a:ext>
              </a:extLst>
            </p:cNvPr>
            <p:cNvSpPr txBox="1"/>
            <p:nvPr/>
          </p:nvSpPr>
          <p:spPr>
            <a:xfrm>
              <a:off x="5774598" y="3152878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7.0-7.5.txt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&lt;7.5&gt;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90BD41D-B9C2-5C51-1950-727FADF57BED}"/>
              </a:ext>
            </a:extLst>
          </p:cNvPr>
          <p:cNvGrpSpPr/>
          <p:nvPr/>
        </p:nvGrpSpPr>
        <p:grpSpPr>
          <a:xfrm>
            <a:off x="8352126" y="1169985"/>
            <a:ext cx="1164963" cy="728102"/>
            <a:chOff x="5753273" y="4041681"/>
            <a:chExt cx="1164963" cy="728102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52E9E4D-B6FE-FE05-6928-BD3DA40B0537}"/>
                </a:ext>
              </a:extLst>
            </p:cNvPr>
            <p:cNvSpPr/>
            <p:nvPr/>
          </p:nvSpPr>
          <p:spPr>
            <a:xfrm>
              <a:off x="5753273" y="4041681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사각형: 둥근 모서리 10">
              <a:extLst>
                <a:ext uri="{FF2B5EF4-FFF2-40B4-BE49-F238E27FC236}">
                  <a16:creationId xmlns:a16="http://schemas.microsoft.com/office/drawing/2014/main" id="{B5E147DD-3414-CD20-79F7-3646B8850968}"/>
                </a:ext>
              </a:extLst>
            </p:cNvPr>
            <p:cNvSpPr txBox="1"/>
            <p:nvPr/>
          </p:nvSpPr>
          <p:spPr>
            <a:xfrm>
              <a:off x="5774598" y="4063006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7.5-8.0.txt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&lt;8.5&gt;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B88FFE6-4E14-B889-3375-3CE2CD757993}"/>
              </a:ext>
            </a:extLst>
          </p:cNvPr>
          <p:cNvGrpSpPr/>
          <p:nvPr/>
        </p:nvGrpSpPr>
        <p:grpSpPr>
          <a:xfrm>
            <a:off x="9771493" y="1148660"/>
            <a:ext cx="1164963" cy="728102"/>
            <a:chOff x="5753273" y="4951809"/>
            <a:chExt cx="1164963" cy="72810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C3C0B71-636D-C421-9196-10D2B5181B96}"/>
                </a:ext>
              </a:extLst>
            </p:cNvPr>
            <p:cNvSpPr/>
            <p:nvPr/>
          </p:nvSpPr>
          <p:spPr>
            <a:xfrm>
              <a:off x="5753273" y="4951809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사각형: 둥근 모서리 12">
              <a:extLst>
                <a:ext uri="{FF2B5EF4-FFF2-40B4-BE49-F238E27FC236}">
                  <a16:creationId xmlns:a16="http://schemas.microsoft.com/office/drawing/2014/main" id="{9E209AEF-50AE-A473-7B47-01BE92452297}"/>
                </a:ext>
              </a:extLst>
            </p:cNvPr>
            <p:cNvSpPr txBox="1"/>
            <p:nvPr/>
          </p:nvSpPr>
          <p:spPr>
            <a:xfrm>
              <a:off x="5774598" y="4973134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8.0-9.9.txt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&lt;10&gt;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ABF814A-3449-C4E3-B26A-8E7C5896A928}"/>
              </a:ext>
            </a:extLst>
          </p:cNvPr>
          <p:cNvSpPr txBox="1"/>
          <p:nvPr/>
        </p:nvSpPr>
        <p:spPr>
          <a:xfrm>
            <a:off x="2991749" y="605325"/>
            <a:ext cx="8222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result = [    0.123,          0.126,          0.133,          0.151,          0.146     ]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45622D-1E50-B26C-C350-B8DD6D4CC95F}"/>
              </a:ext>
            </a:extLst>
          </p:cNvPr>
          <p:cNvSpPr txBox="1"/>
          <p:nvPr/>
        </p:nvSpPr>
        <p:spPr>
          <a:xfrm>
            <a:off x="4094025" y="2311108"/>
            <a:ext cx="7648734" cy="3258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메이플스토리"/>
                <a:cs typeface="+mn-cs"/>
              </a:rPr>
              <a:t>result = [0.0, 0.107, 0.357, 1.0, 0.821]</a:t>
            </a:r>
          </a:p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메이플스토리"/>
                <a:cs typeface="+mn-cs"/>
              </a:rPr>
              <a:t>Apply exp(x *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메이플스토리"/>
                <a:cs typeface="+mn-cs"/>
              </a:rPr>
              <a:t>𝛼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메이플스토리"/>
                <a:cs typeface="+mn-cs"/>
              </a:rPr>
              <a:t>) - 1 to the result. 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메이플스토리"/>
                <a:cs typeface="+mn-cs"/>
              </a:rPr>
              <a:t>𝛼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메이플스토리"/>
                <a:cs typeface="+mn-cs"/>
              </a:rPr>
              <a:t>=5)</a:t>
            </a:r>
          </a:p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Normalize the result by dividing by sum of result.</a:t>
            </a:r>
          </a:p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Calculate the rating as the dot product of result and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docs_weight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492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661BBD-D5F4-EE96-137F-5629EF53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120000"/>
              </a:lnSpc>
            </a:pPr>
            <a:r>
              <a:rPr lang="en-US" altLang="ko-KR" sz="2600" dirty="0">
                <a:solidFill>
                  <a:srgbClr val="FFFFFF"/>
                </a:solidFill>
              </a:rPr>
              <a:t>Rating Derivation Algorithm</a:t>
            </a:r>
            <a:endParaRPr lang="en-US" altLang="ko-KR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F7BAB68-8450-8A83-8B39-BFC154AF1F30}"/>
              </a:ext>
            </a:extLst>
          </p:cNvPr>
          <p:cNvGrpSpPr/>
          <p:nvPr/>
        </p:nvGrpSpPr>
        <p:grpSpPr>
          <a:xfrm>
            <a:off x="4094025" y="1169985"/>
            <a:ext cx="1164963" cy="728102"/>
            <a:chOff x="5753273" y="1311298"/>
            <a:chExt cx="1164963" cy="728102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0F3D90D7-E824-2D24-05B1-902293DDFD3D}"/>
                </a:ext>
              </a:extLst>
            </p:cNvPr>
            <p:cNvSpPr/>
            <p:nvPr/>
          </p:nvSpPr>
          <p:spPr>
            <a:xfrm>
              <a:off x="5753273" y="1311298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사각형: 둥근 모서리 4">
              <a:extLst>
                <a:ext uri="{FF2B5EF4-FFF2-40B4-BE49-F238E27FC236}">
                  <a16:creationId xmlns:a16="http://schemas.microsoft.com/office/drawing/2014/main" id="{7364974F-D376-10CE-2DCF-B2EB683A2C2C}"/>
                </a:ext>
              </a:extLst>
            </p:cNvPr>
            <p:cNvSpPr txBox="1"/>
            <p:nvPr/>
          </p:nvSpPr>
          <p:spPr>
            <a:xfrm>
              <a:off x="5774598" y="1332623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0.0-6.5.txt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&lt;5&gt;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EF3DAD-E441-9646-646A-56EFB7159082}"/>
              </a:ext>
            </a:extLst>
          </p:cNvPr>
          <p:cNvGrpSpPr/>
          <p:nvPr/>
        </p:nvGrpSpPr>
        <p:grpSpPr>
          <a:xfrm>
            <a:off x="5513392" y="1169985"/>
            <a:ext cx="1164963" cy="728102"/>
            <a:chOff x="5753273" y="2221426"/>
            <a:chExt cx="1164963" cy="728102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CF2DECAD-12A6-C473-F851-71AED6B2E65A}"/>
                </a:ext>
              </a:extLst>
            </p:cNvPr>
            <p:cNvSpPr/>
            <p:nvPr/>
          </p:nvSpPr>
          <p:spPr>
            <a:xfrm>
              <a:off x="5753273" y="2221426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사각형: 둥근 모서리 6">
              <a:extLst>
                <a:ext uri="{FF2B5EF4-FFF2-40B4-BE49-F238E27FC236}">
                  <a16:creationId xmlns:a16="http://schemas.microsoft.com/office/drawing/2014/main" id="{4BE6F4D1-2119-BF7E-7820-1B784E4CD6D7}"/>
                </a:ext>
              </a:extLst>
            </p:cNvPr>
            <p:cNvSpPr txBox="1"/>
            <p:nvPr/>
          </p:nvSpPr>
          <p:spPr>
            <a:xfrm>
              <a:off x="5774598" y="2242751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6.5-7.0.txt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&lt;6.5&gt;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393F15E-3148-2ACD-6C84-F34A3AF90529}"/>
              </a:ext>
            </a:extLst>
          </p:cNvPr>
          <p:cNvGrpSpPr/>
          <p:nvPr/>
        </p:nvGrpSpPr>
        <p:grpSpPr>
          <a:xfrm>
            <a:off x="6932759" y="1169985"/>
            <a:ext cx="1164963" cy="728102"/>
            <a:chOff x="5753273" y="3131553"/>
            <a:chExt cx="1164963" cy="728102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D34ACCC-2A46-B569-7B06-10288EF95E9A}"/>
                </a:ext>
              </a:extLst>
            </p:cNvPr>
            <p:cNvSpPr/>
            <p:nvPr/>
          </p:nvSpPr>
          <p:spPr>
            <a:xfrm>
              <a:off x="5753273" y="3131553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사각형: 둥근 모서리 8">
              <a:extLst>
                <a:ext uri="{FF2B5EF4-FFF2-40B4-BE49-F238E27FC236}">
                  <a16:creationId xmlns:a16="http://schemas.microsoft.com/office/drawing/2014/main" id="{B6E52385-2F14-957A-E564-CF73A3EB44A7}"/>
                </a:ext>
              </a:extLst>
            </p:cNvPr>
            <p:cNvSpPr txBox="1"/>
            <p:nvPr/>
          </p:nvSpPr>
          <p:spPr>
            <a:xfrm>
              <a:off x="5774598" y="3152878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7.0-7.5.txt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&lt;7.5&gt;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90BD41D-B9C2-5C51-1950-727FADF57BED}"/>
              </a:ext>
            </a:extLst>
          </p:cNvPr>
          <p:cNvGrpSpPr/>
          <p:nvPr/>
        </p:nvGrpSpPr>
        <p:grpSpPr>
          <a:xfrm>
            <a:off x="8352126" y="1169985"/>
            <a:ext cx="1164963" cy="728102"/>
            <a:chOff x="5753273" y="4041681"/>
            <a:chExt cx="1164963" cy="728102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52E9E4D-B6FE-FE05-6928-BD3DA40B0537}"/>
                </a:ext>
              </a:extLst>
            </p:cNvPr>
            <p:cNvSpPr/>
            <p:nvPr/>
          </p:nvSpPr>
          <p:spPr>
            <a:xfrm>
              <a:off x="5753273" y="4041681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사각형: 둥근 모서리 10">
              <a:extLst>
                <a:ext uri="{FF2B5EF4-FFF2-40B4-BE49-F238E27FC236}">
                  <a16:creationId xmlns:a16="http://schemas.microsoft.com/office/drawing/2014/main" id="{B5E147DD-3414-CD20-79F7-3646B8850968}"/>
                </a:ext>
              </a:extLst>
            </p:cNvPr>
            <p:cNvSpPr txBox="1"/>
            <p:nvPr/>
          </p:nvSpPr>
          <p:spPr>
            <a:xfrm>
              <a:off x="5774598" y="4063006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7.5-8.0.txt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&lt;8.5&gt;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B88FFE6-4E14-B889-3375-3CE2CD757993}"/>
              </a:ext>
            </a:extLst>
          </p:cNvPr>
          <p:cNvGrpSpPr/>
          <p:nvPr/>
        </p:nvGrpSpPr>
        <p:grpSpPr>
          <a:xfrm>
            <a:off x="9771493" y="1148660"/>
            <a:ext cx="1164963" cy="728102"/>
            <a:chOff x="5753273" y="4951809"/>
            <a:chExt cx="1164963" cy="72810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C3C0B71-636D-C421-9196-10D2B5181B96}"/>
                </a:ext>
              </a:extLst>
            </p:cNvPr>
            <p:cNvSpPr/>
            <p:nvPr/>
          </p:nvSpPr>
          <p:spPr>
            <a:xfrm>
              <a:off x="5753273" y="4951809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사각형: 둥근 모서리 12">
              <a:extLst>
                <a:ext uri="{FF2B5EF4-FFF2-40B4-BE49-F238E27FC236}">
                  <a16:creationId xmlns:a16="http://schemas.microsoft.com/office/drawing/2014/main" id="{9E209AEF-50AE-A473-7B47-01BE92452297}"/>
                </a:ext>
              </a:extLst>
            </p:cNvPr>
            <p:cNvSpPr txBox="1"/>
            <p:nvPr/>
          </p:nvSpPr>
          <p:spPr>
            <a:xfrm>
              <a:off x="5774598" y="4973134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8.0-9.9.txt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&lt;10&gt;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ABF814A-3449-C4E3-B26A-8E7C5896A928}"/>
              </a:ext>
            </a:extLst>
          </p:cNvPr>
          <p:cNvSpPr txBox="1"/>
          <p:nvPr/>
        </p:nvSpPr>
        <p:spPr>
          <a:xfrm>
            <a:off x="2991749" y="605325"/>
            <a:ext cx="8222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result = [    0.123,          0.126,          0.133,          0.151,          0.146     ]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45622D-1E50-B26C-C350-B8DD6D4CC95F}"/>
              </a:ext>
            </a:extLst>
          </p:cNvPr>
          <p:cNvSpPr txBox="1"/>
          <p:nvPr/>
        </p:nvSpPr>
        <p:spPr>
          <a:xfrm>
            <a:off x="4094025" y="2311108"/>
            <a:ext cx="7648734" cy="3258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result = [0.0, 0.107, 0.357, 1.0, 0.821]</a:t>
            </a:r>
          </a:p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ea typeface="메이플스토리"/>
                <a:cs typeface="+mn-cs"/>
              </a:rPr>
              <a:t>result = [0.0, 0.709, 4.964, 147.413, 59.773]</a:t>
            </a:r>
          </a:p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Normalize the result by dividing by sum of result.</a:t>
            </a:r>
          </a:p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Calculate the rating as the dot product of result and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docs_weight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6429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661BBD-D5F4-EE96-137F-5629EF53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120000"/>
              </a:lnSpc>
            </a:pPr>
            <a:r>
              <a:rPr lang="en-US" altLang="ko-KR" sz="2600" dirty="0">
                <a:solidFill>
                  <a:srgbClr val="FFFFFF"/>
                </a:solidFill>
              </a:rPr>
              <a:t>Rating Derivation Algorithm</a:t>
            </a:r>
            <a:endParaRPr lang="en-US" altLang="ko-KR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F7BAB68-8450-8A83-8B39-BFC154AF1F30}"/>
              </a:ext>
            </a:extLst>
          </p:cNvPr>
          <p:cNvGrpSpPr/>
          <p:nvPr/>
        </p:nvGrpSpPr>
        <p:grpSpPr>
          <a:xfrm>
            <a:off x="4094025" y="1169985"/>
            <a:ext cx="1164963" cy="728102"/>
            <a:chOff x="5753273" y="1311298"/>
            <a:chExt cx="1164963" cy="728102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0F3D90D7-E824-2D24-05B1-902293DDFD3D}"/>
                </a:ext>
              </a:extLst>
            </p:cNvPr>
            <p:cNvSpPr/>
            <p:nvPr/>
          </p:nvSpPr>
          <p:spPr>
            <a:xfrm>
              <a:off x="5753273" y="1311298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사각형: 둥근 모서리 4">
              <a:extLst>
                <a:ext uri="{FF2B5EF4-FFF2-40B4-BE49-F238E27FC236}">
                  <a16:creationId xmlns:a16="http://schemas.microsoft.com/office/drawing/2014/main" id="{7364974F-D376-10CE-2DCF-B2EB683A2C2C}"/>
                </a:ext>
              </a:extLst>
            </p:cNvPr>
            <p:cNvSpPr txBox="1"/>
            <p:nvPr/>
          </p:nvSpPr>
          <p:spPr>
            <a:xfrm>
              <a:off x="5774598" y="1332623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0.0-6.5.txt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&lt;5&gt;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EF3DAD-E441-9646-646A-56EFB7159082}"/>
              </a:ext>
            </a:extLst>
          </p:cNvPr>
          <p:cNvGrpSpPr/>
          <p:nvPr/>
        </p:nvGrpSpPr>
        <p:grpSpPr>
          <a:xfrm>
            <a:off x="5513392" y="1169985"/>
            <a:ext cx="1164963" cy="728102"/>
            <a:chOff x="5753273" y="2221426"/>
            <a:chExt cx="1164963" cy="728102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CF2DECAD-12A6-C473-F851-71AED6B2E65A}"/>
                </a:ext>
              </a:extLst>
            </p:cNvPr>
            <p:cNvSpPr/>
            <p:nvPr/>
          </p:nvSpPr>
          <p:spPr>
            <a:xfrm>
              <a:off x="5753273" y="2221426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사각형: 둥근 모서리 6">
              <a:extLst>
                <a:ext uri="{FF2B5EF4-FFF2-40B4-BE49-F238E27FC236}">
                  <a16:creationId xmlns:a16="http://schemas.microsoft.com/office/drawing/2014/main" id="{4BE6F4D1-2119-BF7E-7820-1B784E4CD6D7}"/>
                </a:ext>
              </a:extLst>
            </p:cNvPr>
            <p:cNvSpPr txBox="1"/>
            <p:nvPr/>
          </p:nvSpPr>
          <p:spPr>
            <a:xfrm>
              <a:off x="5774598" y="2242751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6.5-7.0.txt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&lt;6.5&gt;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393F15E-3148-2ACD-6C84-F34A3AF90529}"/>
              </a:ext>
            </a:extLst>
          </p:cNvPr>
          <p:cNvGrpSpPr/>
          <p:nvPr/>
        </p:nvGrpSpPr>
        <p:grpSpPr>
          <a:xfrm>
            <a:off x="6932759" y="1169985"/>
            <a:ext cx="1164963" cy="728102"/>
            <a:chOff x="5753273" y="3131553"/>
            <a:chExt cx="1164963" cy="728102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D34ACCC-2A46-B569-7B06-10288EF95E9A}"/>
                </a:ext>
              </a:extLst>
            </p:cNvPr>
            <p:cNvSpPr/>
            <p:nvPr/>
          </p:nvSpPr>
          <p:spPr>
            <a:xfrm>
              <a:off x="5753273" y="3131553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사각형: 둥근 모서리 8">
              <a:extLst>
                <a:ext uri="{FF2B5EF4-FFF2-40B4-BE49-F238E27FC236}">
                  <a16:creationId xmlns:a16="http://schemas.microsoft.com/office/drawing/2014/main" id="{B6E52385-2F14-957A-E564-CF73A3EB44A7}"/>
                </a:ext>
              </a:extLst>
            </p:cNvPr>
            <p:cNvSpPr txBox="1"/>
            <p:nvPr/>
          </p:nvSpPr>
          <p:spPr>
            <a:xfrm>
              <a:off x="5774598" y="3152878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7.0-7.5.txt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&lt;7.5&gt;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90BD41D-B9C2-5C51-1950-727FADF57BED}"/>
              </a:ext>
            </a:extLst>
          </p:cNvPr>
          <p:cNvGrpSpPr/>
          <p:nvPr/>
        </p:nvGrpSpPr>
        <p:grpSpPr>
          <a:xfrm>
            <a:off x="8352126" y="1169985"/>
            <a:ext cx="1164963" cy="728102"/>
            <a:chOff x="5753273" y="4041681"/>
            <a:chExt cx="1164963" cy="728102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52E9E4D-B6FE-FE05-6928-BD3DA40B0537}"/>
                </a:ext>
              </a:extLst>
            </p:cNvPr>
            <p:cNvSpPr/>
            <p:nvPr/>
          </p:nvSpPr>
          <p:spPr>
            <a:xfrm>
              <a:off x="5753273" y="4041681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사각형: 둥근 모서리 10">
              <a:extLst>
                <a:ext uri="{FF2B5EF4-FFF2-40B4-BE49-F238E27FC236}">
                  <a16:creationId xmlns:a16="http://schemas.microsoft.com/office/drawing/2014/main" id="{B5E147DD-3414-CD20-79F7-3646B8850968}"/>
                </a:ext>
              </a:extLst>
            </p:cNvPr>
            <p:cNvSpPr txBox="1"/>
            <p:nvPr/>
          </p:nvSpPr>
          <p:spPr>
            <a:xfrm>
              <a:off x="5774598" y="4063006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7.5-8.0.txt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&lt;8.5&gt;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B88FFE6-4E14-B889-3375-3CE2CD757993}"/>
              </a:ext>
            </a:extLst>
          </p:cNvPr>
          <p:cNvGrpSpPr/>
          <p:nvPr/>
        </p:nvGrpSpPr>
        <p:grpSpPr>
          <a:xfrm>
            <a:off x="9771493" y="1148660"/>
            <a:ext cx="1164963" cy="728102"/>
            <a:chOff x="5753273" y="4951809"/>
            <a:chExt cx="1164963" cy="72810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C3C0B71-636D-C421-9196-10D2B5181B96}"/>
                </a:ext>
              </a:extLst>
            </p:cNvPr>
            <p:cNvSpPr/>
            <p:nvPr/>
          </p:nvSpPr>
          <p:spPr>
            <a:xfrm>
              <a:off x="5753273" y="4951809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사각형: 둥근 모서리 12">
              <a:extLst>
                <a:ext uri="{FF2B5EF4-FFF2-40B4-BE49-F238E27FC236}">
                  <a16:creationId xmlns:a16="http://schemas.microsoft.com/office/drawing/2014/main" id="{9E209AEF-50AE-A473-7B47-01BE92452297}"/>
                </a:ext>
              </a:extLst>
            </p:cNvPr>
            <p:cNvSpPr txBox="1"/>
            <p:nvPr/>
          </p:nvSpPr>
          <p:spPr>
            <a:xfrm>
              <a:off x="5774598" y="4973134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8.0-9.9.txt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&lt;10&gt;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ABF814A-3449-C4E3-B26A-8E7C5896A928}"/>
              </a:ext>
            </a:extLst>
          </p:cNvPr>
          <p:cNvSpPr txBox="1"/>
          <p:nvPr/>
        </p:nvSpPr>
        <p:spPr>
          <a:xfrm>
            <a:off x="2991749" y="605325"/>
            <a:ext cx="8222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result = [    0.123,          0.126,          0.133,          0.151,          0.146     ]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45622D-1E50-B26C-C350-B8DD6D4CC95F}"/>
              </a:ext>
            </a:extLst>
          </p:cNvPr>
          <p:cNvSpPr txBox="1"/>
          <p:nvPr/>
        </p:nvSpPr>
        <p:spPr>
          <a:xfrm>
            <a:off x="4094025" y="2311108"/>
            <a:ext cx="7648734" cy="3258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result = [0.0, 0.107, 0.357, 1.0, 0.821]</a:t>
            </a:r>
          </a:p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메이플스토리"/>
                <a:cs typeface="+mn-cs"/>
              </a:rPr>
              <a:t>result = [0.0, 0.709, 4.964, 147.413, 59.773]</a:t>
            </a:r>
          </a:p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메이플스토리"/>
                <a:cs typeface="+mn-cs"/>
              </a:rPr>
              <a:t>Normalize the result by dividing by sum of result.</a:t>
            </a:r>
          </a:p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Calculate the rating as the dot product of result and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docs_weight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398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48425-3622-D1AA-8668-9CA41F6A8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altLang="ko-KR" sz="5200"/>
              <a:t>Index</a:t>
            </a:r>
            <a:endParaRPr lang="ko-KR" altLang="en-US" sz="5200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272D6571-C8AE-509A-5BB3-6A45A9A443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7751873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1883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661BBD-D5F4-EE96-137F-5629EF53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120000"/>
              </a:lnSpc>
            </a:pPr>
            <a:r>
              <a:rPr lang="en-US" altLang="ko-KR" sz="2600" dirty="0">
                <a:solidFill>
                  <a:srgbClr val="FFFFFF"/>
                </a:solidFill>
              </a:rPr>
              <a:t>Rating Derivation Algorithm</a:t>
            </a:r>
            <a:endParaRPr lang="en-US" altLang="ko-KR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F7BAB68-8450-8A83-8B39-BFC154AF1F30}"/>
              </a:ext>
            </a:extLst>
          </p:cNvPr>
          <p:cNvGrpSpPr/>
          <p:nvPr/>
        </p:nvGrpSpPr>
        <p:grpSpPr>
          <a:xfrm>
            <a:off x="4094025" y="1169985"/>
            <a:ext cx="1164963" cy="728102"/>
            <a:chOff x="5753273" y="1311298"/>
            <a:chExt cx="1164963" cy="728102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0F3D90D7-E824-2D24-05B1-902293DDFD3D}"/>
                </a:ext>
              </a:extLst>
            </p:cNvPr>
            <p:cNvSpPr/>
            <p:nvPr/>
          </p:nvSpPr>
          <p:spPr>
            <a:xfrm>
              <a:off x="5753273" y="1311298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사각형: 둥근 모서리 4">
              <a:extLst>
                <a:ext uri="{FF2B5EF4-FFF2-40B4-BE49-F238E27FC236}">
                  <a16:creationId xmlns:a16="http://schemas.microsoft.com/office/drawing/2014/main" id="{7364974F-D376-10CE-2DCF-B2EB683A2C2C}"/>
                </a:ext>
              </a:extLst>
            </p:cNvPr>
            <p:cNvSpPr txBox="1"/>
            <p:nvPr/>
          </p:nvSpPr>
          <p:spPr>
            <a:xfrm>
              <a:off x="5774598" y="1332623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0.0-6.5.txt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&lt;5&gt;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EF3DAD-E441-9646-646A-56EFB7159082}"/>
              </a:ext>
            </a:extLst>
          </p:cNvPr>
          <p:cNvGrpSpPr/>
          <p:nvPr/>
        </p:nvGrpSpPr>
        <p:grpSpPr>
          <a:xfrm>
            <a:off x="5513392" y="1169985"/>
            <a:ext cx="1164963" cy="728102"/>
            <a:chOff x="5753273" y="2221426"/>
            <a:chExt cx="1164963" cy="728102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CF2DECAD-12A6-C473-F851-71AED6B2E65A}"/>
                </a:ext>
              </a:extLst>
            </p:cNvPr>
            <p:cNvSpPr/>
            <p:nvPr/>
          </p:nvSpPr>
          <p:spPr>
            <a:xfrm>
              <a:off x="5753273" y="2221426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사각형: 둥근 모서리 6">
              <a:extLst>
                <a:ext uri="{FF2B5EF4-FFF2-40B4-BE49-F238E27FC236}">
                  <a16:creationId xmlns:a16="http://schemas.microsoft.com/office/drawing/2014/main" id="{4BE6F4D1-2119-BF7E-7820-1B784E4CD6D7}"/>
                </a:ext>
              </a:extLst>
            </p:cNvPr>
            <p:cNvSpPr txBox="1"/>
            <p:nvPr/>
          </p:nvSpPr>
          <p:spPr>
            <a:xfrm>
              <a:off x="5774598" y="2242751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6.5-7.0.txt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&lt;6.5&gt;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393F15E-3148-2ACD-6C84-F34A3AF90529}"/>
              </a:ext>
            </a:extLst>
          </p:cNvPr>
          <p:cNvGrpSpPr/>
          <p:nvPr/>
        </p:nvGrpSpPr>
        <p:grpSpPr>
          <a:xfrm>
            <a:off x="6932759" y="1169985"/>
            <a:ext cx="1164963" cy="728102"/>
            <a:chOff x="5753273" y="3131553"/>
            <a:chExt cx="1164963" cy="728102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D34ACCC-2A46-B569-7B06-10288EF95E9A}"/>
                </a:ext>
              </a:extLst>
            </p:cNvPr>
            <p:cNvSpPr/>
            <p:nvPr/>
          </p:nvSpPr>
          <p:spPr>
            <a:xfrm>
              <a:off x="5753273" y="3131553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사각형: 둥근 모서리 8">
              <a:extLst>
                <a:ext uri="{FF2B5EF4-FFF2-40B4-BE49-F238E27FC236}">
                  <a16:creationId xmlns:a16="http://schemas.microsoft.com/office/drawing/2014/main" id="{B6E52385-2F14-957A-E564-CF73A3EB44A7}"/>
                </a:ext>
              </a:extLst>
            </p:cNvPr>
            <p:cNvSpPr txBox="1"/>
            <p:nvPr/>
          </p:nvSpPr>
          <p:spPr>
            <a:xfrm>
              <a:off x="5774598" y="3152878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7.0-7.5.txt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&lt;7.5&gt;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90BD41D-B9C2-5C51-1950-727FADF57BED}"/>
              </a:ext>
            </a:extLst>
          </p:cNvPr>
          <p:cNvGrpSpPr/>
          <p:nvPr/>
        </p:nvGrpSpPr>
        <p:grpSpPr>
          <a:xfrm>
            <a:off x="8352126" y="1169985"/>
            <a:ext cx="1164963" cy="728102"/>
            <a:chOff x="5753273" y="4041681"/>
            <a:chExt cx="1164963" cy="728102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52E9E4D-B6FE-FE05-6928-BD3DA40B0537}"/>
                </a:ext>
              </a:extLst>
            </p:cNvPr>
            <p:cNvSpPr/>
            <p:nvPr/>
          </p:nvSpPr>
          <p:spPr>
            <a:xfrm>
              <a:off x="5753273" y="4041681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사각형: 둥근 모서리 10">
              <a:extLst>
                <a:ext uri="{FF2B5EF4-FFF2-40B4-BE49-F238E27FC236}">
                  <a16:creationId xmlns:a16="http://schemas.microsoft.com/office/drawing/2014/main" id="{B5E147DD-3414-CD20-79F7-3646B8850968}"/>
                </a:ext>
              </a:extLst>
            </p:cNvPr>
            <p:cNvSpPr txBox="1"/>
            <p:nvPr/>
          </p:nvSpPr>
          <p:spPr>
            <a:xfrm>
              <a:off x="5774598" y="4063006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7.5-8.0.txt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&lt;8.5&gt;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B88FFE6-4E14-B889-3375-3CE2CD757993}"/>
              </a:ext>
            </a:extLst>
          </p:cNvPr>
          <p:cNvGrpSpPr/>
          <p:nvPr/>
        </p:nvGrpSpPr>
        <p:grpSpPr>
          <a:xfrm>
            <a:off x="9771493" y="1148660"/>
            <a:ext cx="1164963" cy="728102"/>
            <a:chOff x="5753273" y="4951809"/>
            <a:chExt cx="1164963" cy="72810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C3C0B71-636D-C421-9196-10D2B5181B96}"/>
                </a:ext>
              </a:extLst>
            </p:cNvPr>
            <p:cNvSpPr/>
            <p:nvPr/>
          </p:nvSpPr>
          <p:spPr>
            <a:xfrm>
              <a:off x="5753273" y="4951809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사각형: 둥근 모서리 12">
              <a:extLst>
                <a:ext uri="{FF2B5EF4-FFF2-40B4-BE49-F238E27FC236}">
                  <a16:creationId xmlns:a16="http://schemas.microsoft.com/office/drawing/2014/main" id="{9E209AEF-50AE-A473-7B47-01BE92452297}"/>
                </a:ext>
              </a:extLst>
            </p:cNvPr>
            <p:cNvSpPr txBox="1"/>
            <p:nvPr/>
          </p:nvSpPr>
          <p:spPr>
            <a:xfrm>
              <a:off x="5774598" y="4973134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8.0-9.9.txt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&lt;10&gt;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ABF814A-3449-C4E3-B26A-8E7C5896A928}"/>
              </a:ext>
            </a:extLst>
          </p:cNvPr>
          <p:cNvSpPr txBox="1"/>
          <p:nvPr/>
        </p:nvSpPr>
        <p:spPr>
          <a:xfrm>
            <a:off x="2991749" y="605325"/>
            <a:ext cx="8222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result = [    0.123,          0.126,          0.133,          0.151,          0.146     ]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45622D-1E50-B26C-C350-B8DD6D4CC95F}"/>
              </a:ext>
            </a:extLst>
          </p:cNvPr>
          <p:cNvSpPr txBox="1"/>
          <p:nvPr/>
        </p:nvSpPr>
        <p:spPr>
          <a:xfrm>
            <a:off x="4094025" y="2311108"/>
            <a:ext cx="7648734" cy="3258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result = [0.0, 0.107, 0.357, 1.0, 0.821]</a:t>
            </a:r>
          </a:p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result = [0.0, 0.709, 4.964, 147.413, 59.773]</a:t>
            </a:r>
          </a:p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ea typeface="메이플스토리"/>
                <a:cs typeface="+mn-cs"/>
              </a:rPr>
              <a:t>result = [0.0, 0.003, 0.023, 0.693, 0.281]</a:t>
            </a:r>
          </a:p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Calculate the rating as the dot product of result and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docs_weight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6289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661BBD-D5F4-EE96-137F-5629EF53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120000"/>
              </a:lnSpc>
            </a:pPr>
            <a:r>
              <a:rPr lang="en-US" altLang="ko-KR" sz="2600" dirty="0">
                <a:solidFill>
                  <a:srgbClr val="FFFFFF"/>
                </a:solidFill>
              </a:rPr>
              <a:t>Rating Derivation Algorithm</a:t>
            </a:r>
            <a:endParaRPr lang="en-US" altLang="ko-KR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F7BAB68-8450-8A83-8B39-BFC154AF1F30}"/>
              </a:ext>
            </a:extLst>
          </p:cNvPr>
          <p:cNvGrpSpPr/>
          <p:nvPr/>
        </p:nvGrpSpPr>
        <p:grpSpPr>
          <a:xfrm>
            <a:off x="4094025" y="1169985"/>
            <a:ext cx="1164963" cy="728102"/>
            <a:chOff x="5753273" y="1311298"/>
            <a:chExt cx="1164963" cy="728102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0F3D90D7-E824-2D24-05B1-902293DDFD3D}"/>
                </a:ext>
              </a:extLst>
            </p:cNvPr>
            <p:cNvSpPr/>
            <p:nvPr/>
          </p:nvSpPr>
          <p:spPr>
            <a:xfrm>
              <a:off x="5753273" y="1311298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사각형: 둥근 모서리 4">
              <a:extLst>
                <a:ext uri="{FF2B5EF4-FFF2-40B4-BE49-F238E27FC236}">
                  <a16:creationId xmlns:a16="http://schemas.microsoft.com/office/drawing/2014/main" id="{7364974F-D376-10CE-2DCF-B2EB683A2C2C}"/>
                </a:ext>
              </a:extLst>
            </p:cNvPr>
            <p:cNvSpPr txBox="1"/>
            <p:nvPr/>
          </p:nvSpPr>
          <p:spPr>
            <a:xfrm>
              <a:off x="5774598" y="1332623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0.0-6.5.txt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&lt;5&gt;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EF3DAD-E441-9646-646A-56EFB7159082}"/>
              </a:ext>
            </a:extLst>
          </p:cNvPr>
          <p:cNvGrpSpPr/>
          <p:nvPr/>
        </p:nvGrpSpPr>
        <p:grpSpPr>
          <a:xfrm>
            <a:off x="5513392" y="1169985"/>
            <a:ext cx="1164963" cy="728102"/>
            <a:chOff x="5753273" y="2221426"/>
            <a:chExt cx="1164963" cy="728102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CF2DECAD-12A6-C473-F851-71AED6B2E65A}"/>
                </a:ext>
              </a:extLst>
            </p:cNvPr>
            <p:cNvSpPr/>
            <p:nvPr/>
          </p:nvSpPr>
          <p:spPr>
            <a:xfrm>
              <a:off x="5753273" y="2221426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사각형: 둥근 모서리 6">
              <a:extLst>
                <a:ext uri="{FF2B5EF4-FFF2-40B4-BE49-F238E27FC236}">
                  <a16:creationId xmlns:a16="http://schemas.microsoft.com/office/drawing/2014/main" id="{4BE6F4D1-2119-BF7E-7820-1B784E4CD6D7}"/>
                </a:ext>
              </a:extLst>
            </p:cNvPr>
            <p:cNvSpPr txBox="1"/>
            <p:nvPr/>
          </p:nvSpPr>
          <p:spPr>
            <a:xfrm>
              <a:off x="5774598" y="2242751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6.5-7.0.txt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&lt;6.5&gt;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393F15E-3148-2ACD-6C84-F34A3AF90529}"/>
              </a:ext>
            </a:extLst>
          </p:cNvPr>
          <p:cNvGrpSpPr/>
          <p:nvPr/>
        </p:nvGrpSpPr>
        <p:grpSpPr>
          <a:xfrm>
            <a:off x="6932759" y="1169985"/>
            <a:ext cx="1164963" cy="728102"/>
            <a:chOff x="5753273" y="3131553"/>
            <a:chExt cx="1164963" cy="728102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D34ACCC-2A46-B569-7B06-10288EF95E9A}"/>
                </a:ext>
              </a:extLst>
            </p:cNvPr>
            <p:cNvSpPr/>
            <p:nvPr/>
          </p:nvSpPr>
          <p:spPr>
            <a:xfrm>
              <a:off x="5753273" y="3131553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사각형: 둥근 모서리 8">
              <a:extLst>
                <a:ext uri="{FF2B5EF4-FFF2-40B4-BE49-F238E27FC236}">
                  <a16:creationId xmlns:a16="http://schemas.microsoft.com/office/drawing/2014/main" id="{B6E52385-2F14-957A-E564-CF73A3EB44A7}"/>
                </a:ext>
              </a:extLst>
            </p:cNvPr>
            <p:cNvSpPr txBox="1"/>
            <p:nvPr/>
          </p:nvSpPr>
          <p:spPr>
            <a:xfrm>
              <a:off x="5774598" y="3152878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7.0-7.5.txt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&lt;7.5&gt;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90BD41D-B9C2-5C51-1950-727FADF57BED}"/>
              </a:ext>
            </a:extLst>
          </p:cNvPr>
          <p:cNvGrpSpPr/>
          <p:nvPr/>
        </p:nvGrpSpPr>
        <p:grpSpPr>
          <a:xfrm>
            <a:off x="8352126" y="1169985"/>
            <a:ext cx="1164963" cy="728102"/>
            <a:chOff x="5753273" y="4041681"/>
            <a:chExt cx="1164963" cy="728102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52E9E4D-B6FE-FE05-6928-BD3DA40B0537}"/>
                </a:ext>
              </a:extLst>
            </p:cNvPr>
            <p:cNvSpPr/>
            <p:nvPr/>
          </p:nvSpPr>
          <p:spPr>
            <a:xfrm>
              <a:off x="5753273" y="4041681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사각형: 둥근 모서리 10">
              <a:extLst>
                <a:ext uri="{FF2B5EF4-FFF2-40B4-BE49-F238E27FC236}">
                  <a16:creationId xmlns:a16="http://schemas.microsoft.com/office/drawing/2014/main" id="{B5E147DD-3414-CD20-79F7-3646B8850968}"/>
                </a:ext>
              </a:extLst>
            </p:cNvPr>
            <p:cNvSpPr txBox="1"/>
            <p:nvPr/>
          </p:nvSpPr>
          <p:spPr>
            <a:xfrm>
              <a:off x="5774598" y="4063006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7.5-8.0.txt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&lt;8.5&gt;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B88FFE6-4E14-B889-3375-3CE2CD757993}"/>
              </a:ext>
            </a:extLst>
          </p:cNvPr>
          <p:cNvGrpSpPr/>
          <p:nvPr/>
        </p:nvGrpSpPr>
        <p:grpSpPr>
          <a:xfrm>
            <a:off x="9771493" y="1148660"/>
            <a:ext cx="1164963" cy="728102"/>
            <a:chOff x="5753273" y="4951809"/>
            <a:chExt cx="1164963" cy="72810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C3C0B71-636D-C421-9196-10D2B5181B96}"/>
                </a:ext>
              </a:extLst>
            </p:cNvPr>
            <p:cNvSpPr/>
            <p:nvPr/>
          </p:nvSpPr>
          <p:spPr>
            <a:xfrm>
              <a:off x="5753273" y="4951809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사각형: 둥근 모서리 12">
              <a:extLst>
                <a:ext uri="{FF2B5EF4-FFF2-40B4-BE49-F238E27FC236}">
                  <a16:creationId xmlns:a16="http://schemas.microsoft.com/office/drawing/2014/main" id="{9E209AEF-50AE-A473-7B47-01BE92452297}"/>
                </a:ext>
              </a:extLst>
            </p:cNvPr>
            <p:cNvSpPr txBox="1"/>
            <p:nvPr/>
          </p:nvSpPr>
          <p:spPr>
            <a:xfrm>
              <a:off x="5774598" y="4973134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8.0-9.9.txt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&lt;10&gt;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ABF814A-3449-C4E3-B26A-8E7C5896A928}"/>
              </a:ext>
            </a:extLst>
          </p:cNvPr>
          <p:cNvSpPr txBox="1"/>
          <p:nvPr/>
        </p:nvSpPr>
        <p:spPr>
          <a:xfrm>
            <a:off x="2991749" y="605325"/>
            <a:ext cx="8222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result = [    0.123,          0.126,          0.133,          0.151,          0.146     ]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45622D-1E50-B26C-C350-B8DD6D4CC95F}"/>
              </a:ext>
            </a:extLst>
          </p:cNvPr>
          <p:cNvSpPr txBox="1"/>
          <p:nvPr/>
        </p:nvSpPr>
        <p:spPr>
          <a:xfrm>
            <a:off x="4094025" y="2311108"/>
            <a:ext cx="7648734" cy="3258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result = [0.0, 0.107, 0.357, 1.0, 0.821]</a:t>
            </a:r>
          </a:p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result = [0.0, 0.709, 4.964, 147.413, 59.773]</a:t>
            </a:r>
          </a:p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메이플스토리"/>
                <a:cs typeface="+mn-cs"/>
              </a:rPr>
              <a:t>result = [0.0, 0.003, 0.023, 0.693, 0.281]</a:t>
            </a:r>
          </a:p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메이플스토리"/>
                <a:cs typeface="+mn-cs"/>
              </a:rPr>
              <a:t>Calculate the rating as the dot product of result and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메이플스토리"/>
                <a:cs typeface="+mn-cs"/>
              </a:rPr>
              <a:t>docs_weight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메이플스토리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6555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661BBD-D5F4-EE96-137F-5629EF53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120000"/>
              </a:lnSpc>
            </a:pPr>
            <a:r>
              <a:rPr lang="en-US" altLang="ko-KR" sz="2600" dirty="0">
                <a:solidFill>
                  <a:srgbClr val="FFFFFF"/>
                </a:solidFill>
              </a:rPr>
              <a:t>Rating Derivation Algorithm</a:t>
            </a:r>
            <a:endParaRPr lang="en-US" altLang="ko-KR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F7BAB68-8450-8A83-8B39-BFC154AF1F30}"/>
              </a:ext>
            </a:extLst>
          </p:cNvPr>
          <p:cNvGrpSpPr/>
          <p:nvPr/>
        </p:nvGrpSpPr>
        <p:grpSpPr>
          <a:xfrm>
            <a:off x="4094025" y="1169985"/>
            <a:ext cx="1164963" cy="728102"/>
            <a:chOff x="5753273" y="1311298"/>
            <a:chExt cx="1164963" cy="728102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0F3D90D7-E824-2D24-05B1-902293DDFD3D}"/>
                </a:ext>
              </a:extLst>
            </p:cNvPr>
            <p:cNvSpPr/>
            <p:nvPr/>
          </p:nvSpPr>
          <p:spPr>
            <a:xfrm>
              <a:off x="5753273" y="1311298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사각형: 둥근 모서리 4">
              <a:extLst>
                <a:ext uri="{FF2B5EF4-FFF2-40B4-BE49-F238E27FC236}">
                  <a16:creationId xmlns:a16="http://schemas.microsoft.com/office/drawing/2014/main" id="{7364974F-D376-10CE-2DCF-B2EB683A2C2C}"/>
                </a:ext>
              </a:extLst>
            </p:cNvPr>
            <p:cNvSpPr txBox="1"/>
            <p:nvPr/>
          </p:nvSpPr>
          <p:spPr>
            <a:xfrm>
              <a:off x="5774598" y="1332623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0.0-6.5.txt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&lt;5&gt;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EF3DAD-E441-9646-646A-56EFB7159082}"/>
              </a:ext>
            </a:extLst>
          </p:cNvPr>
          <p:cNvGrpSpPr/>
          <p:nvPr/>
        </p:nvGrpSpPr>
        <p:grpSpPr>
          <a:xfrm>
            <a:off x="5513392" y="1169985"/>
            <a:ext cx="1164963" cy="728102"/>
            <a:chOff x="5753273" y="2221426"/>
            <a:chExt cx="1164963" cy="728102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CF2DECAD-12A6-C473-F851-71AED6B2E65A}"/>
                </a:ext>
              </a:extLst>
            </p:cNvPr>
            <p:cNvSpPr/>
            <p:nvPr/>
          </p:nvSpPr>
          <p:spPr>
            <a:xfrm>
              <a:off x="5753273" y="2221426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사각형: 둥근 모서리 6">
              <a:extLst>
                <a:ext uri="{FF2B5EF4-FFF2-40B4-BE49-F238E27FC236}">
                  <a16:creationId xmlns:a16="http://schemas.microsoft.com/office/drawing/2014/main" id="{4BE6F4D1-2119-BF7E-7820-1B784E4CD6D7}"/>
                </a:ext>
              </a:extLst>
            </p:cNvPr>
            <p:cNvSpPr txBox="1"/>
            <p:nvPr/>
          </p:nvSpPr>
          <p:spPr>
            <a:xfrm>
              <a:off x="5774598" y="2242751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6.5-7.0.txt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&lt;6.5&gt;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393F15E-3148-2ACD-6C84-F34A3AF90529}"/>
              </a:ext>
            </a:extLst>
          </p:cNvPr>
          <p:cNvGrpSpPr/>
          <p:nvPr/>
        </p:nvGrpSpPr>
        <p:grpSpPr>
          <a:xfrm>
            <a:off x="6932759" y="1169985"/>
            <a:ext cx="1164963" cy="728102"/>
            <a:chOff x="5753273" y="3131553"/>
            <a:chExt cx="1164963" cy="728102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D34ACCC-2A46-B569-7B06-10288EF95E9A}"/>
                </a:ext>
              </a:extLst>
            </p:cNvPr>
            <p:cNvSpPr/>
            <p:nvPr/>
          </p:nvSpPr>
          <p:spPr>
            <a:xfrm>
              <a:off x="5753273" y="3131553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사각형: 둥근 모서리 8">
              <a:extLst>
                <a:ext uri="{FF2B5EF4-FFF2-40B4-BE49-F238E27FC236}">
                  <a16:creationId xmlns:a16="http://schemas.microsoft.com/office/drawing/2014/main" id="{B6E52385-2F14-957A-E564-CF73A3EB44A7}"/>
                </a:ext>
              </a:extLst>
            </p:cNvPr>
            <p:cNvSpPr txBox="1"/>
            <p:nvPr/>
          </p:nvSpPr>
          <p:spPr>
            <a:xfrm>
              <a:off x="5774598" y="3152878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7.0-7.5.txt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&lt;7.5&gt;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90BD41D-B9C2-5C51-1950-727FADF57BED}"/>
              </a:ext>
            </a:extLst>
          </p:cNvPr>
          <p:cNvGrpSpPr/>
          <p:nvPr/>
        </p:nvGrpSpPr>
        <p:grpSpPr>
          <a:xfrm>
            <a:off x="8352126" y="1169985"/>
            <a:ext cx="1164963" cy="728102"/>
            <a:chOff x="5753273" y="4041681"/>
            <a:chExt cx="1164963" cy="728102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52E9E4D-B6FE-FE05-6928-BD3DA40B0537}"/>
                </a:ext>
              </a:extLst>
            </p:cNvPr>
            <p:cNvSpPr/>
            <p:nvPr/>
          </p:nvSpPr>
          <p:spPr>
            <a:xfrm>
              <a:off x="5753273" y="4041681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사각형: 둥근 모서리 10">
              <a:extLst>
                <a:ext uri="{FF2B5EF4-FFF2-40B4-BE49-F238E27FC236}">
                  <a16:creationId xmlns:a16="http://schemas.microsoft.com/office/drawing/2014/main" id="{B5E147DD-3414-CD20-79F7-3646B8850968}"/>
                </a:ext>
              </a:extLst>
            </p:cNvPr>
            <p:cNvSpPr txBox="1"/>
            <p:nvPr/>
          </p:nvSpPr>
          <p:spPr>
            <a:xfrm>
              <a:off x="5774598" y="4063006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7.5-8.0.txt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&lt;8.5&gt;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B88FFE6-4E14-B889-3375-3CE2CD757993}"/>
              </a:ext>
            </a:extLst>
          </p:cNvPr>
          <p:cNvGrpSpPr/>
          <p:nvPr/>
        </p:nvGrpSpPr>
        <p:grpSpPr>
          <a:xfrm>
            <a:off x="9771493" y="1148660"/>
            <a:ext cx="1164963" cy="728102"/>
            <a:chOff x="5753273" y="4951809"/>
            <a:chExt cx="1164963" cy="72810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C3C0B71-636D-C421-9196-10D2B5181B96}"/>
                </a:ext>
              </a:extLst>
            </p:cNvPr>
            <p:cNvSpPr/>
            <p:nvPr/>
          </p:nvSpPr>
          <p:spPr>
            <a:xfrm>
              <a:off x="5753273" y="4951809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사각형: 둥근 모서리 12">
              <a:extLst>
                <a:ext uri="{FF2B5EF4-FFF2-40B4-BE49-F238E27FC236}">
                  <a16:creationId xmlns:a16="http://schemas.microsoft.com/office/drawing/2014/main" id="{9E209AEF-50AE-A473-7B47-01BE92452297}"/>
                </a:ext>
              </a:extLst>
            </p:cNvPr>
            <p:cNvSpPr txBox="1"/>
            <p:nvPr/>
          </p:nvSpPr>
          <p:spPr>
            <a:xfrm>
              <a:off x="5774598" y="4973134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8.0-9.9.txt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&lt;10&gt;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ABF814A-3449-C4E3-B26A-8E7C5896A928}"/>
              </a:ext>
            </a:extLst>
          </p:cNvPr>
          <p:cNvSpPr txBox="1"/>
          <p:nvPr/>
        </p:nvSpPr>
        <p:spPr>
          <a:xfrm>
            <a:off x="2991749" y="605325"/>
            <a:ext cx="8222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result = [    0.123,          0.126,          0.133,          0.151,          0.146     ]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45622D-1E50-B26C-C350-B8DD6D4CC95F}"/>
              </a:ext>
            </a:extLst>
          </p:cNvPr>
          <p:cNvSpPr txBox="1"/>
          <p:nvPr/>
        </p:nvSpPr>
        <p:spPr>
          <a:xfrm>
            <a:off x="4094025" y="2311108"/>
            <a:ext cx="7648734" cy="3258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result = [0.0, 0.107, 0.357, 1.0, 0.821]</a:t>
            </a:r>
          </a:p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result = [0.0, 0.709, 4.964, 147.413, 59.773]</a:t>
            </a:r>
          </a:p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result = [0.0, 0.003, 0.023, 0.693, 0.281]</a:t>
            </a:r>
          </a:p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>
                <a:solidFill>
                  <a:srgbClr val="4472C4"/>
                </a:solidFill>
                <a:ea typeface="메이플스토리"/>
              </a:rPr>
              <a:t>rating = 8.891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9656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661BBD-D5F4-EE96-137F-5629EF53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120000"/>
              </a:lnSpc>
            </a:pPr>
            <a:r>
              <a:rPr lang="en-US" altLang="ko-KR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Web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850DB8-DDA9-3973-7039-13B1DE4DA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142" y="676771"/>
            <a:ext cx="3568320" cy="13975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04A3E9-FEB9-0AB8-70BD-FD208EFC8FE3}"/>
              </a:ext>
            </a:extLst>
          </p:cNvPr>
          <p:cNvSpPr txBox="1"/>
          <p:nvPr/>
        </p:nvSpPr>
        <p:spPr>
          <a:xfrm>
            <a:off x="4032514" y="2079109"/>
            <a:ext cx="7648734" cy="2427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solidFill>
                  <a:srgbClr val="4472C4"/>
                </a:solidFill>
                <a:ea typeface="메이플스토리"/>
              </a:rPr>
              <a:t>What we have done :: </a:t>
            </a:r>
            <a:br>
              <a:rPr lang="en-US" altLang="ko-KR" dirty="0">
                <a:solidFill>
                  <a:srgbClr val="4472C4"/>
                </a:solidFill>
                <a:ea typeface="메이플스토리"/>
              </a:rPr>
            </a:br>
            <a:r>
              <a:rPr lang="en-US" altLang="ko-KR" dirty="0">
                <a:solidFill>
                  <a:srgbClr val="4472C4"/>
                </a:solidFill>
                <a:ea typeface="메이플스토리"/>
              </a:rPr>
              <a:t>get tweets about a player, made a criteria to create a rating for them</a:t>
            </a:r>
            <a:br>
              <a:rPr lang="en-US" altLang="ko-KR" dirty="0">
                <a:solidFill>
                  <a:srgbClr val="4472C4"/>
                </a:solidFill>
                <a:ea typeface="메이플스토리"/>
              </a:rPr>
            </a:br>
            <a:r>
              <a:rPr lang="en-US" altLang="ko-KR" dirty="0">
                <a:solidFill>
                  <a:srgbClr val="4472C4"/>
                </a:solidFill>
                <a:ea typeface="메이플스토리"/>
              </a:rPr>
              <a:t>-&gt; Made simple web </a:t>
            </a:r>
            <a:r>
              <a:rPr lang="en-US" altLang="ko-KR" dirty="0" err="1">
                <a:solidFill>
                  <a:srgbClr val="4472C4"/>
                </a:solidFill>
                <a:ea typeface="메이플스토리"/>
              </a:rPr>
              <a:t>api</a:t>
            </a:r>
            <a:r>
              <a:rPr lang="en-US" altLang="ko-KR" dirty="0">
                <a:solidFill>
                  <a:srgbClr val="4472C4"/>
                </a:solidFill>
                <a:ea typeface="메이플스토리"/>
              </a:rPr>
              <a:t> to convert user-input query into ‘</a:t>
            </a:r>
            <a:r>
              <a:rPr lang="en-US" altLang="ko-KR" dirty="0" err="1">
                <a:solidFill>
                  <a:srgbClr val="4472C4"/>
                </a:solidFill>
                <a:ea typeface="메이플스토리"/>
              </a:rPr>
              <a:t>irun</a:t>
            </a:r>
            <a:r>
              <a:rPr lang="en-US" altLang="ko-KR" dirty="0">
                <a:solidFill>
                  <a:srgbClr val="4472C4"/>
                </a:solidFill>
                <a:ea typeface="메이플스토리"/>
              </a:rPr>
              <a:t>-rating’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48432B-4FCD-D208-2D4C-DAE16BF3145E}"/>
              </a:ext>
            </a:extLst>
          </p:cNvPr>
          <p:cNvSpPr txBox="1"/>
          <p:nvPr/>
        </p:nvSpPr>
        <p:spPr>
          <a:xfrm>
            <a:off x="2664704" y="5020383"/>
            <a:ext cx="8915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An example of single sentence query input : </a:t>
            </a:r>
            <a:br>
              <a:rPr lang="en-US" altLang="ko-KR" dirty="0"/>
            </a:br>
            <a:r>
              <a:rPr lang="en-US" altLang="ko-KR" dirty="0"/>
              <a:t>“His play is amazing; his every shooting becomes a nightmare to the goalkeepers”,</a:t>
            </a:r>
            <a:br>
              <a:rPr lang="en-US" altLang="ko-KR" dirty="0"/>
            </a:br>
            <a:r>
              <a:rPr lang="en-US" altLang="ko-KR" dirty="0"/>
              <a:t>or</a:t>
            </a:r>
            <a:br>
              <a:rPr lang="en-US" altLang="ko-KR" dirty="0"/>
            </a:br>
            <a:r>
              <a:rPr lang="en-US" altLang="ko-KR" dirty="0"/>
              <a:t>“His pass is the worst. Even my 5-year-old child can pass well than him”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2208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661BBD-D5F4-EE96-137F-5629EF53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120000"/>
              </a:lnSpc>
            </a:pPr>
            <a:r>
              <a:rPr lang="en-US" altLang="ko-KR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Web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5F7E73-DFEB-9F87-DCA4-AADFD8C87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776" y="823150"/>
            <a:ext cx="719137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72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661BBD-D5F4-EE96-137F-5629EF53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120000"/>
              </a:lnSpc>
            </a:pPr>
            <a:r>
              <a:rPr lang="en-US" altLang="ko-KR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Web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09269E-D0FC-AEA7-C866-67F4425DF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978" y="841629"/>
            <a:ext cx="7077075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42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DA10A8-3575-C5F5-16C9-2F9503B5D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095" y="851517"/>
            <a:ext cx="5238466" cy="29914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Execution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pic>
        <p:nvPicPr>
          <p:cNvPr id="12" name="그래픽 45" descr="Play">
            <a:extLst>
              <a:ext uri="{FF2B5EF4-FFF2-40B4-BE49-F238E27FC236}">
                <a16:creationId xmlns:a16="http://schemas.microsoft.com/office/drawing/2014/main" id="{96BACBCA-D393-5D87-4879-D8C62E189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455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_2022-06-12_22-17-19-584">
            <a:hlinkClick r:id="" action="ppaction://media"/>
            <a:extLst>
              <a:ext uri="{FF2B5EF4-FFF2-40B4-BE49-F238E27FC236}">
                <a16:creationId xmlns:a16="http://schemas.microsoft.com/office/drawing/2014/main" id="{CDD9D464-FAAF-F4CB-4F3C-9078E2F95B4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7521"/>
            <a:ext cx="12192000" cy="685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49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_2022-06-12_22-20-28-905 (1)">
            <a:hlinkClick r:id="" action="ppaction://media"/>
            <a:extLst>
              <a:ext uri="{FF2B5EF4-FFF2-40B4-BE49-F238E27FC236}">
                <a16:creationId xmlns:a16="http://schemas.microsoft.com/office/drawing/2014/main" id="{D051EC0B-D3E3-9BC7-FA3F-39C38E31031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3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29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메이플스토리"/>
              <a:ea typeface="메이플스토리"/>
              <a:cs typeface="+mn-cs"/>
            </a:endParaRPr>
          </a:p>
        </p:txBody>
      </p:sp>
      <p:sp useBgFill="1">
        <p:nvSpPr>
          <p:cNvPr id="39" name="Rectangle 31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메이플스토리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738F13-DD8B-87A6-2378-775C47299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3200" dirty="0"/>
              <a:t>Last Week Result</a:t>
            </a:r>
          </a:p>
        </p:txBody>
      </p:sp>
      <p:sp>
        <p:nvSpPr>
          <p:cNvPr id="40" name="Rectangle 33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메이플스토리"/>
              <a:cs typeface="+mn-cs"/>
            </a:endParaRPr>
          </a:p>
        </p:txBody>
      </p:sp>
      <p:sp>
        <p:nvSpPr>
          <p:cNvPr id="41" name="Rectangle 35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메이플스토리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E6D94B-3D8B-73E6-2E6A-5B3B332329B5}"/>
              </a:ext>
            </a:extLst>
          </p:cNvPr>
          <p:cNvSpPr txBox="1"/>
          <p:nvPr/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/>
                <a:ea typeface="메이플스토리"/>
                <a:cs typeface="+mn-cs"/>
              </a:rPr>
              <a:t>Match : Liverpool(0) vs Real Madrid(1)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/>
                <a:ea typeface="메이플스토리"/>
                <a:cs typeface="+mn-cs"/>
              </a:rPr>
              <a:t>Champions League Final Stage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558177-1805-4FEF-A3D1-DFDE19B67551}"/>
              </a:ext>
            </a:extLst>
          </p:cNvPr>
          <p:cNvSpPr txBox="1"/>
          <p:nvPr/>
        </p:nvSpPr>
        <p:spPr>
          <a:xfrm>
            <a:off x="3983004" y="3043237"/>
            <a:ext cx="22497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메이플스토리"/>
                <a:ea typeface="메이플스토리"/>
              </a:rPr>
              <a:t>Sadio Mane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/>
              <a:ea typeface="메이플스토리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(FW)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/>
              <a:ea typeface="메이플스토리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/>
              <a:ea typeface="메이플스토리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/>
              <a:ea typeface="메이플스토리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/>
              <a:ea typeface="메이플스토리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/>
              <a:ea typeface="메이플스토리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/>
              <a:ea typeface="메이플스토리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/>
                <a:ea typeface="메이플스토리"/>
                <a:cs typeface="+mn-cs"/>
              </a:rPr>
              <a:t>Irun model: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/>
                <a:ea typeface="메이플스토리"/>
                <a:cs typeface="+mn-cs"/>
              </a:rPr>
              <a:t>[6.5 ~ 7.0]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/>
                <a:ea typeface="메이플스토리"/>
                <a:cs typeface="+mn-cs"/>
              </a:rPr>
              <a:t>Whoscored.com: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/>
                <a:ea typeface="메이플스토리"/>
                <a:cs typeface="+mn-cs"/>
              </a:rPr>
              <a:t>[7.0]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/>
              <a:ea typeface="메이플스토리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EAD1E7-BD01-4280-B968-5C932BE2B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08" y="2819566"/>
            <a:ext cx="3243742" cy="32633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BA64C4-D8E4-02F1-887F-DDDBDD1DA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62" y="4778692"/>
            <a:ext cx="638175" cy="6381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40AD51-F12D-AF4E-B2A7-C1E06F9D9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144" y="2819565"/>
            <a:ext cx="3402201" cy="33936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EE01C66-4F99-574D-5915-8D5B1D042F5F}"/>
              </a:ext>
            </a:extLst>
          </p:cNvPr>
          <p:cNvSpPr txBox="1"/>
          <p:nvPr/>
        </p:nvSpPr>
        <p:spPr>
          <a:xfrm>
            <a:off x="9653689" y="3043236"/>
            <a:ext cx="21915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Karim Benzema</a:t>
            </a:r>
          </a:p>
          <a:p>
            <a:r>
              <a:rPr lang="en-US" altLang="ko-KR" dirty="0"/>
              <a:t>(FW)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Irun model: </a:t>
            </a:r>
          </a:p>
          <a:p>
            <a:r>
              <a:rPr lang="en-US" altLang="ko-KR" dirty="0"/>
              <a:t>[7.5 ~ 8.0]</a:t>
            </a:r>
          </a:p>
          <a:p>
            <a:r>
              <a:rPr lang="en-US" altLang="ko-KR" dirty="0"/>
              <a:t>Whoscored.com:</a:t>
            </a:r>
          </a:p>
          <a:p>
            <a:r>
              <a:rPr lang="en-US" altLang="ko-KR" dirty="0"/>
              <a:t>[6.8]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65A0162-867B-7CA5-E650-1A65DB92E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8742" y="5045392"/>
            <a:ext cx="76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327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DA10A8-3575-C5F5-16C9-2F9503B5D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095" y="851517"/>
            <a:ext cx="5238466" cy="29914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</a:t>
            </a:r>
            <a:br>
              <a:rPr lang="en-US" altLang="ko-KR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altLang="ko-KR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Overview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pic>
        <p:nvPicPr>
          <p:cNvPr id="12" name="Graphic 5" descr="체크리스트">
            <a:extLst>
              <a:ext uri="{FF2B5EF4-FFF2-40B4-BE49-F238E27FC236}">
                <a16:creationId xmlns:a16="http://schemas.microsoft.com/office/drawing/2014/main" id="{96BACBCA-D393-5D87-4879-D8C62E189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021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F10E391-EA91-522E-951F-7F68EDD933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1509343"/>
              </p:ext>
            </p:extLst>
          </p:nvPr>
        </p:nvGraphicFramePr>
        <p:xfrm>
          <a:off x="838201" y="1395731"/>
          <a:ext cx="10515597" cy="40665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6483">
                  <a:extLst>
                    <a:ext uri="{9D8B030D-6E8A-4147-A177-3AD203B41FA5}">
                      <a16:colId xmlns:a16="http://schemas.microsoft.com/office/drawing/2014/main" val="3166872994"/>
                    </a:ext>
                  </a:extLst>
                </a:gridCol>
                <a:gridCol w="2911642">
                  <a:extLst>
                    <a:ext uri="{9D8B030D-6E8A-4147-A177-3AD203B41FA5}">
                      <a16:colId xmlns:a16="http://schemas.microsoft.com/office/drawing/2014/main" val="3321181950"/>
                    </a:ext>
                  </a:extLst>
                </a:gridCol>
                <a:gridCol w="2847472">
                  <a:extLst>
                    <a:ext uri="{9D8B030D-6E8A-4147-A177-3AD203B41FA5}">
                      <a16:colId xmlns:a16="http://schemas.microsoft.com/office/drawing/2014/main" val="189111922"/>
                    </a:ext>
                  </a:extLst>
                </a:gridCol>
              </a:tblGrid>
              <a:tr h="6700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Player Name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Whoscored</a:t>
                      </a:r>
                      <a:r>
                        <a:rPr lang="en-US" altLang="ko-KR" dirty="0"/>
                        <a:t> Rating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IRun</a:t>
                      </a:r>
                      <a:r>
                        <a:rPr lang="en-US" altLang="ko-KR" dirty="0"/>
                        <a:t> Rating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1127238"/>
                  </a:ext>
                </a:extLst>
              </a:tr>
              <a:tr h="6793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Karim Benzema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6.8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8.1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763309"/>
                  </a:ext>
                </a:extLst>
              </a:tr>
              <a:tr h="6793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Sadio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Mane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7.0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7.0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183342"/>
                  </a:ext>
                </a:extLst>
              </a:tr>
              <a:tr h="6793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David </a:t>
                      </a:r>
                      <a:r>
                        <a:rPr lang="en-US" altLang="ko-KR" dirty="0" err="1"/>
                        <a:t>Alaba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7.5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6.4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8217624"/>
                  </a:ext>
                </a:extLst>
              </a:tr>
              <a:tr h="6793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Federico Valverde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7.4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6.8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6163959"/>
                  </a:ext>
                </a:extLst>
              </a:tr>
              <a:tr h="6793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Vinicius Junior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7.0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7.6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6142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6733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738F13-DD8B-87A6-2378-775C47299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2227" y="2150970"/>
            <a:ext cx="4887546" cy="2556059"/>
          </a:xfrm>
        </p:spPr>
        <p:txBody>
          <a:bodyPr>
            <a:normAutofit/>
          </a:bodyPr>
          <a:lstStyle/>
          <a:p>
            <a:r>
              <a:rPr lang="en-US" altLang="ko-KR" sz="7200" dirty="0"/>
              <a:t>Thank you 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117278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F6BE4E6-35E4-E362-31BA-4FFFCF151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588" y="1844675"/>
            <a:ext cx="2960688" cy="44497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151D4CE-56A3-0A87-FAE7-814B171B236A}"/>
              </a:ext>
            </a:extLst>
          </p:cNvPr>
          <p:cNvSpPr txBox="1"/>
          <p:nvPr/>
        </p:nvSpPr>
        <p:spPr>
          <a:xfrm>
            <a:off x="1398588" y="5405438"/>
            <a:ext cx="2960688" cy="889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2000" dirty="0">
                <a:solidFill>
                  <a:srgbClr val="FFFFFF"/>
                </a:solidFill>
              </a:rPr>
              <a:t>Query</a:t>
            </a:r>
            <a:endParaRPr lang="ko-KR" altLang="en-US" sz="2000" dirty="0">
              <a:solidFill>
                <a:srgbClr val="FFFFFF"/>
              </a:solidFill>
            </a:endParaRPr>
          </a:p>
        </p:txBody>
      </p:sp>
      <p:pic>
        <p:nvPicPr>
          <p:cNvPr id="1034" name="Picture 10" descr="BBC의 외침 &quot;최고의 팀들, 왜 손흥민 안 데려가?&quot; - 노컷뉴스">
            <a:extLst>
              <a:ext uri="{FF2B5EF4-FFF2-40B4-BE49-F238E27FC236}">
                <a16:creationId xmlns:a16="http://schemas.microsoft.com/office/drawing/2014/main" id="{5E7F6CEB-155B-C4BD-5C22-D6335874E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137" y="1844674"/>
            <a:ext cx="6062663" cy="44497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0A4C31-9262-1B7A-9F6E-0B896B1BE875}"/>
              </a:ext>
            </a:extLst>
          </p:cNvPr>
          <p:cNvSpPr txBox="1"/>
          <p:nvPr/>
        </p:nvSpPr>
        <p:spPr>
          <a:xfrm>
            <a:off x="5291137" y="5405437"/>
            <a:ext cx="6062663" cy="889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2000" dirty="0">
                <a:solidFill>
                  <a:srgbClr val="FFFFFF"/>
                </a:solidFill>
              </a:rPr>
              <a:t>User Rating: 8.5</a:t>
            </a:r>
            <a:endParaRPr lang="ko-KR" altLang="en-US" sz="2000" dirty="0">
              <a:solidFill>
                <a:srgbClr val="FFFFFF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2B4114-7C4F-4955-5F2E-427E0AABE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E2D8E15-B41B-EF6A-EB62-81D42F986C49}"/>
              </a:ext>
            </a:extLst>
          </p:cNvPr>
          <p:cNvSpPr/>
          <p:nvPr/>
        </p:nvSpPr>
        <p:spPr>
          <a:xfrm>
            <a:off x="4643120" y="3891280"/>
            <a:ext cx="396240" cy="19626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252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C1A08AA-8BCF-D63E-BFCD-81351BFB0861}"/>
              </a:ext>
            </a:extLst>
          </p:cNvPr>
          <p:cNvGrpSpPr/>
          <p:nvPr/>
        </p:nvGrpSpPr>
        <p:grpSpPr>
          <a:xfrm>
            <a:off x="8499145" y="2150346"/>
            <a:ext cx="1746795" cy="3413018"/>
            <a:chOff x="6798848" y="2381412"/>
            <a:chExt cx="1414929" cy="276459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17F3BC5-CF08-92EE-A156-CB27C0492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98848" y="3694327"/>
              <a:ext cx="1414927" cy="145167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5A8B189-816A-F8DF-9508-B9905B588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98849" y="2381412"/>
              <a:ext cx="1414928" cy="1325563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8042E3B-B022-8978-6EB2-49E884240BB7}"/>
              </a:ext>
            </a:extLst>
          </p:cNvPr>
          <p:cNvGrpSpPr/>
          <p:nvPr/>
        </p:nvGrpSpPr>
        <p:grpSpPr>
          <a:xfrm>
            <a:off x="2168643" y="2172861"/>
            <a:ext cx="1746796" cy="3290015"/>
            <a:chOff x="2533890" y="2381412"/>
            <a:chExt cx="1414927" cy="266495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72907CD-A079-192F-9A48-707CAEA8B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33890" y="2381412"/>
              <a:ext cx="1414927" cy="1325563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5E43AEB-DA73-1301-A853-BDE456B8F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33890" y="3694327"/>
              <a:ext cx="1414926" cy="1352039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BDA808D-D993-0DF1-73B2-A6853350B0E2}"/>
              </a:ext>
            </a:extLst>
          </p:cNvPr>
          <p:cNvGrpSpPr/>
          <p:nvPr/>
        </p:nvGrpSpPr>
        <p:grpSpPr>
          <a:xfrm>
            <a:off x="5222602" y="2228919"/>
            <a:ext cx="1746796" cy="3233957"/>
            <a:chOff x="5303533" y="2446598"/>
            <a:chExt cx="1443188" cy="267186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18AD89C-E594-8CBF-8418-BA87382058C7}"/>
                </a:ext>
              </a:extLst>
            </p:cNvPr>
            <p:cNvSpPr/>
            <p:nvPr/>
          </p:nvSpPr>
          <p:spPr>
            <a:xfrm>
              <a:off x="5303533" y="2446598"/>
              <a:ext cx="1443188" cy="135203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08BA82A-0F9D-31AE-5713-B6E6D737F5DD}"/>
                </a:ext>
              </a:extLst>
            </p:cNvPr>
            <p:cNvSpPr/>
            <p:nvPr/>
          </p:nvSpPr>
          <p:spPr>
            <a:xfrm>
              <a:off x="5303533" y="3766427"/>
              <a:ext cx="1443188" cy="135203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Son</a:t>
              </a:r>
              <a:br>
                <a:rPr lang="en-US" altLang="ko-KR" dirty="0"/>
              </a:br>
              <a:r>
                <a:rPr lang="en-US" altLang="ko-KR" dirty="0"/>
                <a:t>8.5</a:t>
              </a:r>
              <a:endParaRPr lang="ko-KR" alt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6417524-C368-B5ED-3090-0A56D6B1CE9D}"/>
              </a:ext>
            </a:extLst>
          </p:cNvPr>
          <p:cNvSpPr txBox="1"/>
          <p:nvPr/>
        </p:nvSpPr>
        <p:spPr>
          <a:xfrm>
            <a:off x="4826000" y="5976630"/>
            <a:ext cx="2540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 err="1"/>
              <a:t>new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indicator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!</a:t>
            </a:r>
            <a:endParaRPr lang="ko-KR" altLang="en-US" sz="2400" b="1" dirty="0"/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FCB45A8E-74A5-0B2B-C40B-7F60D42E6DC0}"/>
              </a:ext>
            </a:extLst>
          </p:cNvPr>
          <p:cNvSpPr txBox="1">
            <a:spLocks/>
          </p:cNvSpPr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Summary</a:t>
            </a:r>
            <a:endParaRPr lang="en-US" altLang="ko-KR" sz="5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5D7CFC-D91E-94F9-C6A6-8AD4880E1634}"/>
              </a:ext>
            </a:extLst>
          </p:cNvPr>
          <p:cNvSpPr/>
          <p:nvPr/>
        </p:nvSpPr>
        <p:spPr>
          <a:xfrm>
            <a:off x="5000018" y="2551195"/>
            <a:ext cx="2191964" cy="9358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 err="1">
                <a:ln w="6600">
                  <a:solidFill>
                    <a:schemeClr val="accent6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6"/>
                  </a:outerShdw>
                </a:effectLst>
              </a:rPr>
              <a:t>IRun</a:t>
            </a:r>
            <a:endParaRPr lang="en-US" altLang="ko-KR" sz="5400" b="1" dirty="0">
              <a:ln w="6600">
                <a:solidFill>
                  <a:schemeClr val="accent6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6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57891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>
            <a:extLst>
              <a:ext uri="{FF2B5EF4-FFF2-40B4-BE49-F238E27FC236}">
                <a16:creationId xmlns:a16="http://schemas.microsoft.com/office/drawing/2014/main" id="{FCB45A8E-74A5-0B2B-C40B-7F60D42E6DC0}"/>
              </a:ext>
            </a:extLst>
          </p:cNvPr>
          <p:cNvSpPr txBox="1">
            <a:spLocks/>
          </p:cNvSpPr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Corpus Idea</a:t>
            </a:r>
            <a:endParaRPr lang="en-US" altLang="ko-KR" sz="5200" dirty="0"/>
          </a:p>
        </p:txBody>
      </p:sp>
      <p:pic>
        <p:nvPicPr>
          <p:cNvPr id="14" name="Picture 2" descr="진화하는 트위터...'유해계정 차단하고 유료 서비스 도입' - 조선비즈">
            <a:extLst>
              <a:ext uri="{FF2B5EF4-FFF2-40B4-BE49-F238E27FC236}">
                <a16:creationId xmlns:a16="http://schemas.microsoft.com/office/drawing/2014/main" id="{135CDEAC-9B02-DBB2-3248-F2F43B5EB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55134" y="1729308"/>
            <a:ext cx="1499214" cy="101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문서 - 무료 파일 및 폴더개 아이콘">
            <a:extLst>
              <a:ext uri="{FF2B5EF4-FFF2-40B4-BE49-F238E27FC236}">
                <a16:creationId xmlns:a16="http://schemas.microsoft.com/office/drawing/2014/main" id="{D3EB48A4-0AC4-2F2E-4FA3-CF75B9299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76" y="4686738"/>
            <a:ext cx="1508759" cy="150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문서 - 무료 파일 및 폴더개 아이콘">
            <a:extLst>
              <a:ext uri="{FF2B5EF4-FFF2-40B4-BE49-F238E27FC236}">
                <a16:creationId xmlns:a16="http://schemas.microsoft.com/office/drawing/2014/main" id="{8DAF30A8-A0FB-B07D-83D8-3F99B7F8C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896" y="4686738"/>
            <a:ext cx="1508759" cy="150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문서 - 무료 파일 및 폴더개 아이콘">
            <a:extLst>
              <a:ext uri="{FF2B5EF4-FFF2-40B4-BE49-F238E27FC236}">
                <a16:creationId xmlns:a16="http://schemas.microsoft.com/office/drawing/2014/main" id="{00155BB4-3CE6-8407-E012-4B6171B1E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194" y="4691381"/>
            <a:ext cx="1508759" cy="150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문서 - 무료 파일 및 폴더개 아이콘">
            <a:extLst>
              <a:ext uri="{FF2B5EF4-FFF2-40B4-BE49-F238E27FC236}">
                <a16:creationId xmlns:a16="http://schemas.microsoft.com/office/drawing/2014/main" id="{2BBC528B-DFAC-C383-89F8-EA270E19D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492" y="4691381"/>
            <a:ext cx="1508759" cy="150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문서 - 무료 파일 및 폴더개 아이콘">
            <a:extLst>
              <a:ext uri="{FF2B5EF4-FFF2-40B4-BE49-F238E27FC236}">
                <a16:creationId xmlns:a16="http://schemas.microsoft.com/office/drawing/2014/main" id="{69BD9261-8456-CC73-24A3-C83C86948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1790" y="4691381"/>
            <a:ext cx="1508759" cy="150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3E1F07-6DB4-CA2C-C345-0C7E1831F7D5}"/>
              </a:ext>
            </a:extLst>
          </p:cNvPr>
          <p:cNvSpPr txBox="1"/>
          <p:nvPr/>
        </p:nvSpPr>
        <p:spPr>
          <a:xfrm>
            <a:off x="1903705" y="4367135"/>
            <a:ext cx="984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0.0~6.5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12F0E9-F383-81E8-5D70-4CB899236DD9}"/>
              </a:ext>
            </a:extLst>
          </p:cNvPr>
          <p:cNvSpPr txBox="1"/>
          <p:nvPr/>
        </p:nvSpPr>
        <p:spPr>
          <a:xfrm>
            <a:off x="3879225" y="4367135"/>
            <a:ext cx="883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6.5-7.0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E03F20-1BA5-05F9-483F-0880CE7E0BEC}"/>
              </a:ext>
            </a:extLst>
          </p:cNvPr>
          <p:cNvSpPr txBox="1"/>
          <p:nvPr/>
        </p:nvSpPr>
        <p:spPr>
          <a:xfrm>
            <a:off x="5712466" y="4367136"/>
            <a:ext cx="104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7.0~7.5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6C7209B-1058-A491-B271-FF93F8C13E40}"/>
              </a:ext>
            </a:extLst>
          </p:cNvPr>
          <p:cNvSpPr txBox="1"/>
          <p:nvPr/>
        </p:nvSpPr>
        <p:spPr>
          <a:xfrm>
            <a:off x="7644764" y="4367136"/>
            <a:ext cx="104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7.5~8.0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61E130-7054-FE40-FC90-CBBB09891080}"/>
              </a:ext>
            </a:extLst>
          </p:cNvPr>
          <p:cNvSpPr txBox="1"/>
          <p:nvPr/>
        </p:nvSpPr>
        <p:spPr>
          <a:xfrm>
            <a:off x="9639332" y="4354775"/>
            <a:ext cx="100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8.0-9.9</a:t>
            </a:r>
            <a:endParaRPr lang="ko-KR" altLang="en-US" dirty="0"/>
          </a:p>
        </p:txBody>
      </p:sp>
      <p:pic>
        <p:nvPicPr>
          <p:cNvPr id="36" name="Picture 12" descr="Db 아이콘 무료 다운로드 도구">
            <a:extLst>
              <a:ext uri="{FF2B5EF4-FFF2-40B4-BE49-F238E27FC236}">
                <a16:creationId xmlns:a16="http://schemas.microsoft.com/office/drawing/2014/main" id="{D7942D4D-A86D-43B4-A0E6-DE5AFDCA4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066" y="2398952"/>
            <a:ext cx="1112523" cy="1352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연결선: 구부러짐 36">
            <a:extLst>
              <a:ext uri="{FF2B5EF4-FFF2-40B4-BE49-F238E27FC236}">
                <a16:creationId xmlns:a16="http://schemas.microsoft.com/office/drawing/2014/main" id="{3602F55B-EC07-D0A9-C251-913DE4E455BE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 rot="16200000" flipH="1">
            <a:off x="7866665" y="2081093"/>
            <a:ext cx="603344" cy="3944019"/>
          </a:xfrm>
          <a:prstGeom prst="curvedConnector3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구부러짐 37">
            <a:extLst>
              <a:ext uri="{FF2B5EF4-FFF2-40B4-BE49-F238E27FC236}">
                <a16:creationId xmlns:a16="http://schemas.microsoft.com/office/drawing/2014/main" id="{E0E3F967-6AFF-335F-5612-1E2110480317}"/>
              </a:ext>
            </a:extLst>
          </p:cNvPr>
          <p:cNvCxnSpPr>
            <a:cxnSpLocks/>
            <a:stCxn id="36" idx="2"/>
            <a:endCxn id="34" idx="0"/>
          </p:cNvCxnSpPr>
          <p:nvPr/>
        </p:nvCxnSpPr>
        <p:spPr>
          <a:xfrm rot="16200000" flipH="1">
            <a:off x="6872725" y="3075034"/>
            <a:ext cx="615705" cy="1968498"/>
          </a:xfrm>
          <a:prstGeom prst="curvedConnector3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구부러짐 38">
            <a:extLst>
              <a:ext uri="{FF2B5EF4-FFF2-40B4-BE49-F238E27FC236}">
                <a16:creationId xmlns:a16="http://schemas.microsoft.com/office/drawing/2014/main" id="{D65D7E8E-BE72-9E21-905C-99DCD884CD54}"/>
              </a:ext>
            </a:extLst>
          </p:cNvPr>
          <p:cNvCxnSpPr>
            <a:cxnSpLocks/>
            <a:stCxn id="36" idx="2"/>
            <a:endCxn id="30" idx="0"/>
          </p:cNvCxnSpPr>
          <p:nvPr/>
        </p:nvCxnSpPr>
        <p:spPr>
          <a:xfrm rot="16200000" flipH="1">
            <a:off x="5906576" y="4041183"/>
            <a:ext cx="615705" cy="36200"/>
          </a:xfrm>
          <a:prstGeom prst="curvedConnector3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구부러짐 39">
            <a:extLst>
              <a:ext uri="{FF2B5EF4-FFF2-40B4-BE49-F238E27FC236}">
                <a16:creationId xmlns:a16="http://schemas.microsoft.com/office/drawing/2014/main" id="{C343E742-7811-00DB-7EAB-2651449E7204}"/>
              </a:ext>
            </a:extLst>
          </p:cNvPr>
          <p:cNvCxnSpPr>
            <a:cxnSpLocks/>
            <a:stCxn id="36" idx="2"/>
            <a:endCxn id="29" idx="0"/>
          </p:cNvCxnSpPr>
          <p:nvPr/>
        </p:nvCxnSpPr>
        <p:spPr>
          <a:xfrm rot="5400000">
            <a:off x="4950905" y="3121712"/>
            <a:ext cx="615704" cy="1875142"/>
          </a:xfrm>
          <a:prstGeom prst="curvedConnector3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A0125836-8C3F-2BCF-585A-511DEE59DC8C}"/>
              </a:ext>
            </a:extLst>
          </p:cNvPr>
          <p:cNvCxnSpPr>
            <a:cxnSpLocks/>
            <a:stCxn id="36" idx="2"/>
            <a:endCxn id="27" idx="0"/>
          </p:cNvCxnSpPr>
          <p:nvPr/>
        </p:nvCxnSpPr>
        <p:spPr>
          <a:xfrm rot="5400000">
            <a:off x="3988237" y="2159044"/>
            <a:ext cx="615704" cy="3800479"/>
          </a:xfrm>
          <a:prstGeom prst="curvedConnector3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>
            <a:extLst>
              <a:ext uri="{FF2B5EF4-FFF2-40B4-BE49-F238E27FC236}">
                <a16:creationId xmlns:a16="http://schemas.microsoft.com/office/drawing/2014/main" id="{5078AB49-F7FF-3056-C849-D84D7016FF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5535" y="756826"/>
            <a:ext cx="1819529" cy="762106"/>
          </a:xfrm>
          <a:prstGeom prst="rect">
            <a:avLst/>
          </a:prstGeom>
        </p:spPr>
      </p:pic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8F78C3D-EC26-F4D3-25E4-80701F6A1719}"/>
              </a:ext>
            </a:extLst>
          </p:cNvPr>
          <p:cNvCxnSpPr/>
          <p:nvPr/>
        </p:nvCxnSpPr>
        <p:spPr>
          <a:xfrm flipH="1">
            <a:off x="6894095" y="1690688"/>
            <a:ext cx="1443789" cy="896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655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DA10A8-3575-C5F5-16C9-2F9503B5D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095" y="851517"/>
            <a:ext cx="5238466" cy="29914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Progress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pic>
        <p:nvPicPr>
          <p:cNvPr id="12" name="グラフィックス 64" descr="Workflow">
            <a:extLst>
              <a:ext uri="{FF2B5EF4-FFF2-40B4-BE49-F238E27FC236}">
                <a16:creationId xmlns:a16="http://schemas.microsoft.com/office/drawing/2014/main" id="{96BACBCA-D393-5D87-4879-D8C62E189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40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A5CF486-D9E5-4A66-898A-F3D62B81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-5"/>
            <a:ext cx="12193149" cy="2200064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  <a:gd name="connsiteX0" fmla="*/ 1148 w 12193149"/>
              <a:gd name="connsiteY0" fmla="*/ 818782 h 3163521"/>
              <a:gd name="connsiteX1" fmla="*/ 12181789 w 12193149"/>
              <a:gd name="connsiteY1" fmla="*/ 0 h 3163521"/>
              <a:gd name="connsiteX2" fmla="*/ 12193149 w 12193149"/>
              <a:gd name="connsiteY2" fmla="*/ 1398521 h 3163521"/>
              <a:gd name="connsiteX3" fmla="*/ 12185986 w 12193149"/>
              <a:gd name="connsiteY3" fmla="*/ 1402971 h 3163521"/>
              <a:gd name="connsiteX4" fmla="*/ 12156363 w 12193149"/>
              <a:gd name="connsiteY4" fmla="*/ 1416148 h 3163521"/>
              <a:gd name="connsiteX5" fmla="*/ 12139215 w 12193149"/>
              <a:gd name="connsiteY5" fmla="*/ 1441961 h 3163521"/>
              <a:gd name="connsiteX6" fmla="*/ 12126327 w 12193149"/>
              <a:gd name="connsiteY6" fmla="*/ 1443472 h 3163521"/>
              <a:gd name="connsiteX7" fmla="*/ 12124007 w 12193149"/>
              <a:gd name="connsiteY7" fmla="*/ 1443576 h 3163521"/>
              <a:gd name="connsiteX8" fmla="*/ 12116854 w 12193149"/>
              <a:gd name="connsiteY8" fmla="*/ 1447390 h 3163521"/>
              <a:gd name="connsiteX9" fmla="*/ 12099497 w 12193149"/>
              <a:gd name="connsiteY9" fmla="*/ 1446921 h 3163521"/>
              <a:gd name="connsiteX10" fmla="*/ 12087073 w 12193149"/>
              <a:gd name="connsiteY10" fmla="*/ 1455123 h 3163521"/>
              <a:gd name="connsiteX11" fmla="*/ 12031073 w 12193149"/>
              <a:gd name="connsiteY11" fmla="*/ 1498791 h 3163521"/>
              <a:gd name="connsiteX12" fmla="*/ 11995833 w 12193149"/>
              <a:gd name="connsiteY12" fmla="*/ 1522240 h 3163521"/>
              <a:gd name="connsiteX13" fmla="*/ 11979717 w 12193149"/>
              <a:gd name="connsiteY13" fmla="*/ 1526943 h 3163521"/>
              <a:gd name="connsiteX14" fmla="*/ 11959046 w 12193149"/>
              <a:gd name="connsiteY14" fmla="*/ 1536340 h 3163521"/>
              <a:gd name="connsiteX15" fmla="*/ 11920454 w 12193149"/>
              <a:gd name="connsiteY15" fmla="*/ 1549665 h 3163521"/>
              <a:gd name="connsiteX16" fmla="*/ 11903656 w 12193149"/>
              <a:gd name="connsiteY16" fmla="*/ 1561208 h 3163521"/>
              <a:gd name="connsiteX17" fmla="*/ 11895048 w 12193149"/>
              <a:gd name="connsiteY17" fmla="*/ 1563573 h 3163521"/>
              <a:gd name="connsiteX18" fmla="*/ 11891968 w 12193149"/>
              <a:gd name="connsiteY18" fmla="*/ 1574511 h 3163521"/>
              <a:gd name="connsiteX19" fmla="*/ 11870776 w 12193149"/>
              <a:gd name="connsiteY19" fmla="*/ 1596598 h 3163521"/>
              <a:gd name="connsiteX20" fmla="*/ 11813376 w 12193149"/>
              <a:gd name="connsiteY20" fmla="*/ 1616441 h 3163521"/>
              <a:gd name="connsiteX21" fmla="*/ 11590693 w 12193149"/>
              <a:gd name="connsiteY21" fmla="*/ 1782559 h 3163521"/>
              <a:gd name="connsiteX22" fmla="*/ 11506817 w 12193149"/>
              <a:gd name="connsiteY22" fmla="*/ 1852405 h 3163521"/>
              <a:gd name="connsiteX23" fmla="*/ 11280332 w 12193149"/>
              <a:gd name="connsiteY23" fmla="*/ 2042353 h 3163521"/>
              <a:gd name="connsiteX24" fmla="*/ 11228309 w 12193149"/>
              <a:gd name="connsiteY24" fmla="*/ 2095018 h 3163521"/>
              <a:gd name="connsiteX25" fmla="*/ 11218087 w 12193149"/>
              <a:gd name="connsiteY25" fmla="*/ 2094743 h 3163521"/>
              <a:gd name="connsiteX26" fmla="*/ 11217184 w 12193149"/>
              <a:gd name="connsiteY26" fmla="*/ 2093800 h 3163521"/>
              <a:gd name="connsiteX27" fmla="*/ 11188885 w 12193149"/>
              <a:gd name="connsiteY27" fmla="*/ 2111165 h 3163521"/>
              <a:gd name="connsiteX28" fmla="*/ 11184501 w 12193149"/>
              <a:gd name="connsiteY28" fmla="*/ 2111307 h 3163521"/>
              <a:gd name="connsiteX29" fmla="*/ 11166854 w 12193149"/>
              <a:gd name="connsiteY29" fmla="*/ 2125394 h 3163521"/>
              <a:gd name="connsiteX30" fmla="*/ 11157311 w 12193149"/>
              <a:gd name="connsiteY30" fmla="*/ 2131196 h 3163521"/>
              <a:gd name="connsiteX31" fmla="*/ 11155496 w 12193149"/>
              <a:gd name="connsiteY31" fmla="*/ 2135879 h 3163521"/>
              <a:gd name="connsiteX32" fmla="*/ 11140961 w 12193149"/>
              <a:gd name="connsiteY32" fmla="*/ 2142897 h 3163521"/>
              <a:gd name="connsiteX33" fmla="*/ 11138961 w 12193149"/>
              <a:gd name="connsiteY33" fmla="*/ 2142554 h 3163521"/>
              <a:gd name="connsiteX34" fmla="*/ 11128208 w 12193149"/>
              <a:gd name="connsiteY34" fmla="*/ 2152614 h 3163521"/>
              <a:gd name="connsiteX35" fmla="*/ 11120691 w 12193149"/>
              <a:gd name="connsiteY35" fmla="*/ 2166206 h 3163521"/>
              <a:gd name="connsiteX36" fmla="*/ 10894683 w 12193149"/>
              <a:gd name="connsiteY36" fmla="*/ 2292181 h 3163521"/>
              <a:gd name="connsiteX37" fmla="*/ 10773300 w 12193149"/>
              <a:gd name="connsiteY37" fmla="*/ 2341973 h 3163521"/>
              <a:gd name="connsiteX38" fmla="*/ 10627668 w 12193149"/>
              <a:gd name="connsiteY38" fmla="*/ 2378011 h 3163521"/>
              <a:gd name="connsiteX39" fmla="*/ 10581895 w 12193149"/>
              <a:gd name="connsiteY39" fmla="*/ 2387471 h 3163521"/>
              <a:gd name="connsiteX40" fmla="*/ 10547790 w 12193149"/>
              <a:gd name="connsiteY40" fmla="*/ 2417205 h 3163521"/>
              <a:gd name="connsiteX41" fmla="*/ 10529643 w 12193149"/>
              <a:gd name="connsiteY41" fmla="*/ 2415689 h 3163521"/>
              <a:gd name="connsiteX42" fmla="*/ 10526446 w 12193149"/>
              <a:gd name="connsiteY42" fmla="*/ 2415193 h 3163521"/>
              <a:gd name="connsiteX43" fmla="*/ 10515129 w 12193149"/>
              <a:gd name="connsiteY43" fmla="*/ 2418319 h 3163521"/>
              <a:gd name="connsiteX44" fmla="*/ 10491735 w 12193149"/>
              <a:gd name="connsiteY44" fmla="*/ 2412938 h 3163521"/>
              <a:gd name="connsiteX45" fmla="*/ 10471418 w 12193149"/>
              <a:gd name="connsiteY45" fmla="*/ 2420475 h 3163521"/>
              <a:gd name="connsiteX46" fmla="*/ 10377042 w 12193149"/>
              <a:gd name="connsiteY46" fmla="*/ 2463380 h 3163521"/>
              <a:gd name="connsiteX47" fmla="*/ 10319338 w 12193149"/>
              <a:gd name="connsiteY47" fmla="*/ 2485003 h 3163521"/>
              <a:gd name="connsiteX48" fmla="*/ 10295467 w 12193149"/>
              <a:gd name="connsiteY48" fmla="*/ 2486861 h 3163521"/>
              <a:gd name="connsiteX49" fmla="*/ 10263443 w 12193149"/>
              <a:gd name="connsiteY49" fmla="*/ 2493730 h 3163521"/>
              <a:gd name="connsiteX50" fmla="*/ 10205418 w 12193149"/>
              <a:gd name="connsiteY50" fmla="*/ 2500931 h 3163521"/>
              <a:gd name="connsiteX51" fmla="*/ 10177759 w 12193149"/>
              <a:gd name="connsiteY51" fmla="*/ 2511725 h 3163521"/>
              <a:gd name="connsiteX52" fmla="*/ 10165070 w 12193149"/>
              <a:gd name="connsiteY52" fmla="*/ 2512521 h 3163521"/>
              <a:gd name="connsiteX53" fmla="*/ 10156308 w 12193149"/>
              <a:gd name="connsiteY53" fmla="*/ 2526269 h 3163521"/>
              <a:gd name="connsiteX54" fmla="*/ 10118267 w 12193149"/>
              <a:gd name="connsiteY54" fmla="*/ 2549924 h 3163521"/>
              <a:gd name="connsiteX55" fmla="*/ 10083317 w 12193149"/>
              <a:gd name="connsiteY55" fmla="*/ 2562078 h 3163521"/>
              <a:gd name="connsiteX56" fmla="*/ 10040388 w 12193149"/>
              <a:gd name="connsiteY56" fmla="*/ 2560414 h 3163521"/>
              <a:gd name="connsiteX57" fmla="*/ 9961167 w 12193149"/>
              <a:gd name="connsiteY57" fmla="*/ 2575929 h 3163521"/>
              <a:gd name="connsiteX58" fmla="*/ 9848940 w 12193149"/>
              <a:gd name="connsiteY58" fmla="*/ 2582697 h 3163521"/>
              <a:gd name="connsiteX59" fmla="*/ 9729457 w 12193149"/>
              <a:gd name="connsiteY59" fmla="*/ 2602904 h 3163521"/>
              <a:gd name="connsiteX60" fmla="*/ 9613704 w 12193149"/>
              <a:gd name="connsiteY60" fmla="*/ 2631153 h 3163521"/>
              <a:gd name="connsiteX61" fmla="*/ 9338590 w 12193149"/>
              <a:gd name="connsiteY61" fmla="*/ 2688075 h 3163521"/>
              <a:gd name="connsiteX62" fmla="*/ 9232518 w 12193149"/>
              <a:gd name="connsiteY62" fmla="*/ 2711931 h 3163521"/>
              <a:gd name="connsiteX63" fmla="*/ 9156690 w 12193149"/>
              <a:gd name="connsiteY63" fmla="*/ 2722010 h 3163521"/>
              <a:gd name="connsiteX64" fmla="*/ 9054601 w 12193149"/>
              <a:gd name="connsiteY64" fmla="*/ 2729537 h 3163521"/>
              <a:gd name="connsiteX65" fmla="*/ 9006634 w 12193149"/>
              <a:gd name="connsiteY65" fmla="*/ 2732822 h 3163521"/>
              <a:gd name="connsiteX66" fmla="*/ 9006349 w 12193149"/>
              <a:gd name="connsiteY66" fmla="*/ 2732582 h 3163521"/>
              <a:gd name="connsiteX67" fmla="*/ 8997380 w 12193149"/>
              <a:gd name="connsiteY67" fmla="*/ 2733793 h 3163521"/>
              <a:gd name="connsiteX68" fmla="*/ 8991542 w 12193149"/>
              <a:gd name="connsiteY68" fmla="*/ 2735854 h 3163521"/>
              <a:gd name="connsiteX69" fmla="*/ 8975485 w 12193149"/>
              <a:gd name="connsiteY69" fmla="*/ 2739080 h 3163521"/>
              <a:gd name="connsiteX70" fmla="*/ 8969159 w 12193149"/>
              <a:gd name="connsiteY70" fmla="*/ 2738380 h 3163521"/>
              <a:gd name="connsiteX71" fmla="*/ 8964196 w 12193149"/>
              <a:gd name="connsiteY71" fmla="*/ 2736155 h 3163521"/>
              <a:gd name="connsiteX72" fmla="*/ 8930136 w 12193149"/>
              <a:gd name="connsiteY72" fmla="*/ 2732967 h 3163521"/>
              <a:gd name="connsiteX73" fmla="*/ 8753592 w 12193149"/>
              <a:gd name="connsiteY73" fmla="*/ 2752199 h 3163521"/>
              <a:gd name="connsiteX74" fmla="*/ 8708995 w 12193149"/>
              <a:gd name="connsiteY74" fmla="*/ 2754300 h 3163521"/>
              <a:gd name="connsiteX75" fmla="*/ 8597219 w 12193149"/>
              <a:gd name="connsiteY75" fmla="*/ 2762872 h 3163521"/>
              <a:gd name="connsiteX76" fmla="*/ 8526378 w 12193149"/>
              <a:gd name="connsiteY76" fmla="*/ 2748030 h 3163521"/>
              <a:gd name="connsiteX77" fmla="*/ 8512131 w 12193149"/>
              <a:gd name="connsiteY77" fmla="*/ 2753945 h 3163521"/>
              <a:gd name="connsiteX78" fmla="*/ 8507315 w 12193149"/>
              <a:gd name="connsiteY78" fmla="*/ 2756946 h 3163521"/>
              <a:gd name="connsiteX79" fmla="*/ 8499116 w 12193149"/>
              <a:gd name="connsiteY79" fmla="*/ 2759684 h 3163521"/>
              <a:gd name="connsiteX80" fmla="*/ 8498742 w 12193149"/>
              <a:gd name="connsiteY80" fmla="*/ 2759505 h 3163521"/>
              <a:gd name="connsiteX81" fmla="*/ 8491397 w 12193149"/>
              <a:gd name="connsiteY81" fmla="*/ 2762555 h 3163521"/>
              <a:gd name="connsiteX82" fmla="*/ 8368330 w 12193149"/>
              <a:gd name="connsiteY82" fmla="*/ 2776597 h 3163521"/>
              <a:gd name="connsiteX83" fmla="*/ 8354947 w 12193149"/>
              <a:gd name="connsiteY83" fmla="*/ 2776791 h 3163521"/>
              <a:gd name="connsiteX84" fmla="*/ 8321252 w 12193149"/>
              <a:gd name="connsiteY84" fmla="*/ 2793369 h 3163521"/>
              <a:gd name="connsiteX85" fmla="*/ 8315581 w 12193149"/>
              <a:gd name="connsiteY85" fmla="*/ 2793695 h 3163521"/>
              <a:gd name="connsiteX86" fmla="*/ 8296322 w 12193149"/>
              <a:gd name="connsiteY86" fmla="*/ 2807590 h 3163521"/>
              <a:gd name="connsiteX87" fmla="*/ 8285424 w 12193149"/>
              <a:gd name="connsiteY87" fmla="*/ 2813413 h 3163521"/>
              <a:gd name="connsiteX88" fmla="*/ 8284298 w 12193149"/>
              <a:gd name="connsiteY88" fmla="*/ 2817856 h 3163521"/>
              <a:gd name="connsiteX89" fmla="*/ 8267224 w 12193149"/>
              <a:gd name="connsiteY89" fmla="*/ 2825031 h 3163521"/>
              <a:gd name="connsiteX90" fmla="*/ 8264525 w 12193149"/>
              <a:gd name="connsiteY90" fmla="*/ 2824801 h 3163521"/>
              <a:gd name="connsiteX91" fmla="*/ 8253181 w 12193149"/>
              <a:gd name="connsiteY91" fmla="*/ 2834644 h 3163521"/>
              <a:gd name="connsiteX92" fmla="*/ 8246982 w 12193149"/>
              <a:gd name="connsiteY92" fmla="*/ 2847636 h 3163521"/>
              <a:gd name="connsiteX93" fmla="*/ 8091420 w 12193149"/>
              <a:gd name="connsiteY93" fmla="*/ 2893797 h 3163521"/>
              <a:gd name="connsiteX94" fmla="*/ 7906555 w 12193149"/>
              <a:gd name="connsiteY94" fmla="*/ 2935770 h 3163521"/>
              <a:gd name="connsiteX95" fmla="*/ 7719893 w 12193149"/>
              <a:gd name="connsiteY95" fmla="*/ 2961485 h 3163521"/>
              <a:gd name="connsiteX96" fmla="*/ 7615495 w 12193149"/>
              <a:gd name="connsiteY96" fmla="*/ 2958014 h 3163521"/>
              <a:gd name="connsiteX97" fmla="*/ 7528691 w 12193149"/>
              <a:gd name="connsiteY97" fmla="*/ 2963842 h 3163521"/>
              <a:gd name="connsiteX98" fmla="*/ 7520719 w 12193149"/>
              <a:gd name="connsiteY98" fmla="*/ 2966395 h 3163521"/>
              <a:gd name="connsiteX99" fmla="*/ 7508559 w 12193149"/>
              <a:gd name="connsiteY99" fmla="*/ 2967730 h 3163521"/>
              <a:gd name="connsiteX100" fmla="*/ 7508188 w 12193149"/>
              <a:gd name="connsiteY100" fmla="*/ 2967403 h 3163521"/>
              <a:gd name="connsiteX101" fmla="*/ 7496943 w 12193149"/>
              <a:gd name="connsiteY101" fmla="*/ 2969355 h 3163521"/>
              <a:gd name="connsiteX102" fmla="*/ 7219707 w 12193149"/>
              <a:gd name="connsiteY102" fmla="*/ 2975462 h 3163521"/>
              <a:gd name="connsiteX103" fmla="*/ 7202249 w 12193149"/>
              <a:gd name="connsiteY103" fmla="*/ 2980012 h 3163521"/>
              <a:gd name="connsiteX104" fmla="*/ 7198152 w 12193149"/>
              <a:gd name="connsiteY104" fmla="*/ 2985370 h 3163521"/>
              <a:gd name="connsiteX105" fmla="*/ 7171956 w 12193149"/>
              <a:gd name="connsiteY105" fmla="*/ 2990018 h 3163521"/>
              <a:gd name="connsiteX106" fmla="*/ 7098136 w 12193149"/>
              <a:gd name="connsiteY106" fmla="*/ 3002246 h 3163521"/>
              <a:gd name="connsiteX107" fmla="*/ 7019644 w 12193149"/>
              <a:gd name="connsiteY107" fmla="*/ 3001872 h 3163521"/>
              <a:gd name="connsiteX108" fmla="*/ 6905294 w 12193149"/>
              <a:gd name="connsiteY108" fmla="*/ 3031378 h 3163521"/>
              <a:gd name="connsiteX109" fmla="*/ 6709370 w 12193149"/>
              <a:gd name="connsiteY109" fmla="*/ 3059333 h 3163521"/>
              <a:gd name="connsiteX110" fmla="*/ 6550602 w 12193149"/>
              <a:gd name="connsiteY110" fmla="*/ 3088109 h 3163521"/>
              <a:gd name="connsiteX111" fmla="*/ 6318708 w 12193149"/>
              <a:gd name="connsiteY111" fmla="*/ 3134909 h 3163521"/>
              <a:gd name="connsiteX112" fmla="*/ 6169822 w 12193149"/>
              <a:gd name="connsiteY112" fmla="*/ 3136996 h 3163521"/>
              <a:gd name="connsiteX113" fmla="*/ 6074996 w 12193149"/>
              <a:gd name="connsiteY113" fmla="*/ 3157458 h 3163521"/>
              <a:gd name="connsiteX114" fmla="*/ 6069677 w 12193149"/>
              <a:gd name="connsiteY114" fmla="*/ 3155921 h 3163521"/>
              <a:gd name="connsiteX115" fmla="*/ 6049786 w 12193149"/>
              <a:gd name="connsiteY115" fmla="*/ 3156604 h 3163521"/>
              <a:gd name="connsiteX116" fmla="*/ 6042433 w 12193149"/>
              <a:gd name="connsiteY116" fmla="*/ 3148255 h 3163521"/>
              <a:gd name="connsiteX117" fmla="*/ 6011238 w 12193149"/>
              <a:gd name="connsiteY117" fmla="*/ 3143162 h 3163521"/>
              <a:gd name="connsiteX118" fmla="*/ 5958523 w 12193149"/>
              <a:gd name="connsiteY118" fmla="*/ 3146806 h 3163521"/>
              <a:gd name="connsiteX119" fmla="*/ 5760067 w 12193149"/>
              <a:gd name="connsiteY119" fmla="*/ 3162498 h 3163521"/>
              <a:gd name="connsiteX120" fmla="*/ 5628108 w 12193149"/>
              <a:gd name="connsiteY120" fmla="*/ 3163521 h 3163521"/>
              <a:gd name="connsiteX121" fmla="*/ 5472054 w 12193149"/>
              <a:gd name="connsiteY121" fmla="*/ 3149501 h 3163521"/>
              <a:gd name="connsiteX122" fmla="*/ 5433909 w 12193149"/>
              <a:gd name="connsiteY122" fmla="*/ 3138248 h 3163521"/>
              <a:gd name="connsiteX123" fmla="*/ 5382817 w 12193149"/>
              <a:gd name="connsiteY123" fmla="*/ 3120546 h 3163521"/>
              <a:gd name="connsiteX124" fmla="*/ 5262912 w 12193149"/>
              <a:gd name="connsiteY124" fmla="*/ 3100129 h 3163521"/>
              <a:gd name="connsiteX125" fmla="*/ 5224109 w 12193149"/>
              <a:gd name="connsiteY125" fmla="*/ 3089005 h 3163521"/>
              <a:gd name="connsiteX126" fmla="*/ 5175808 w 12193149"/>
              <a:gd name="connsiteY126" fmla="*/ 3086015 h 3163521"/>
              <a:gd name="connsiteX127" fmla="*/ 5157702 w 12193149"/>
              <a:gd name="connsiteY127" fmla="*/ 3078792 h 3163521"/>
              <a:gd name="connsiteX128" fmla="*/ 5143747 w 12193149"/>
              <a:gd name="connsiteY128" fmla="*/ 3075392 h 3163521"/>
              <a:gd name="connsiteX129" fmla="*/ 5140744 w 12193149"/>
              <a:gd name="connsiteY129" fmla="*/ 3073291 h 3163521"/>
              <a:gd name="connsiteX130" fmla="*/ 5122807 w 12193149"/>
              <a:gd name="connsiteY130" fmla="*/ 3062438 h 3163521"/>
              <a:gd name="connsiteX131" fmla="*/ 5066938 w 12193149"/>
              <a:gd name="connsiteY131" fmla="*/ 3069009 h 3163521"/>
              <a:gd name="connsiteX132" fmla="*/ 5012662 w 12193149"/>
              <a:gd name="connsiteY132" fmla="*/ 3052628 h 3163521"/>
              <a:gd name="connsiteX133" fmla="*/ 4841589 w 12193149"/>
              <a:gd name="connsiteY133" fmla="*/ 3028611 h 3163521"/>
              <a:gd name="connsiteX134" fmla="*/ 4763595 w 12193149"/>
              <a:gd name="connsiteY134" fmla="*/ 3000843 h 3163521"/>
              <a:gd name="connsiteX135" fmla="*/ 4724334 w 12193149"/>
              <a:gd name="connsiteY135" fmla="*/ 2991829 h 3163521"/>
              <a:gd name="connsiteX136" fmla="*/ 4722324 w 12193149"/>
              <a:gd name="connsiteY136" fmla="*/ 2991080 h 3163521"/>
              <a:gd name="connsiteX137" fmla="*/ 4723259 w 12193149"/>
              <a:gd name="connsiteY137" fmla="*/ 2990869 h 3163521"/>
              <a:gd name="connsiteX138" fmla="*/ 4718350 w 12193149"/>
              <a:gd name="connsiteY138" fmla="*/ 2989599 h 3163521"/>
              <a:gd name="connsiteX139" fmla="*/ 4722324 w 12193149"/>
              <a:gd name="connsiteY139" fmla="*/ 2991080 h 3163521"/>
              <a:gd name="connsiteX140" fmla="*/ 4716674 w 12193149"/>
              <a:gd name="connsiteY140" fmla="*/ 2992355 h 3163521"/>
              <a:gd name="connsiteX141" fmla="*/ 4516962 w 12193149"/>
              <a:gd name="connsiteY141" fmla="*/ 2982453 h 3163521"/>
              <a:gd name="connsiteX142" fmla="*/ 4429691 w 12193149"/>
              <a:gd name="connsiteY142" fmla="*/ 2971802 h 3163521"/>
              <a:gd name="connsiteX143" fmla="*/ 4364023 w 12193149"/>
              <a:gd name="connsiteY143" fmla="*/ 2970456 h 3163521"/>
              <a:gd name="connsiteX144" fmla="*/ 4318114 w 12193149"/>
              <a:gd name="connsiteY144" fmla="*/ 2977071 h 3163521"/>
              <a:gd name="connsiteX145" fmla="*/ 4316258 w 12193149"/>
              <a:gd name="connsiteY145" fmla="*/ 2975730 h 3163521"/>
              <a:gd name="connsiteX146" fmla="*/ 4296292 w 12193149"/>
              <a:gd name="connsiteY146" fmla="*/ 2973851 h 3163521"/>
              <a:gd name="connsiteX147" fmla="*/ 4291212 w 12193149"/>
              <a:gd name="connsiteY147" fmla="*/ 2976768 h 3163521"/>
              <a:gd name="connsiteX148" fmla="*/ 4277290 w 12193149"/>
              <a:gd name="connsiteY148" fmla="*/ 2976522 h 3163521"/>
              <a:gd name="connsiteX149" fmla="*/ 4249265 w 12193149"/>
              <a:gd name="connsiteY149" fmla="*/ 2978846 h 3163521"/>
              <a:gd name="connsiteX150" fmla="*/ 4203199 w 12193149"/>
              <a:gd name="connsiteY150" fmla="*/ 2976051 h 3163521"/>
              <a:gd name="connsiteX151" fmla="*/ 4202893 w 12193149"/>
              <a:gd name="connsiteY151" fmla="*/ 2974792 h 3163521"/>
              <a:gd name="connsiteX152" fmla="*/ 4192396 w 12193149"/>
              <a:gd name="connsiteY152" fmla="*/ 2969158 h 3163521"/>
              <a:gd name="connsiteX153" fmla="*/ 4143893 w 12193149"/>
              <a:gd name="connsiteY153" fmla="*/ 2953293 h 3163521"/>
              <a:gd name="connsiteX154" fmla="*/ 4084245 w 12193149"/>
              <a:gd name="connsiteY154" fmla="*/ 2926760 h 3163521"/>
              <a:gd name="connsiteX155" fmla="*/ 4075694 w 12193149"/>
              <a:gd name="connsiteY155" fmla="*/ 2925925 h 3163521"/>
              <a:gd name="connsiteX156" fmla="*/ 4075575 w 12193149"/>
              <a:gd name="connsiteY156" fmla="*/ 2925626 h 3163521"/>
              <a:gd name="connsiteX157" fmla="*/ 4066658 w 12193149"/>
              <a:gd name="connsiteY157" fmla="*/ 2924182 h 3163521"/>
              <a:gd name="connsiteX158" fmla="*/ 4060102 w 12193149"/>
              <a:gd name="connsiteY158" fmla="*/ 2924400 h 3163521"/>
              <a:gd name="connsiteX159" fmla="*/ 4043512 w 12193149"/>
              <a:gd name="connsiteY159" fmla="*/ 2922779 h 3163521"/>
              <a:gd name="connsiteX160" fmla="*/ 4038145 w 12193149"/>
              <a:gd name="connsiteY160" fmla="*/ 2920345 h 3163521"/>
              <a:gd name="connsiteX161" fmla="*/ 4036511 w 12193149"/>
              <a:gd name="connsiteY161" fmla="*/ 2916678 h 3163521"/>
              <a:gd name="connsiteX162" fmla="*/ 4034926 w 12193149"/>
              <a:gd name="connsiteY162" fmla="*/ 2916913 h 3163521"/>
              <a:gd name="connsiteX163" fmla="*/ 4005686 w 12193149"/>
              <a:gd name="connsiteY163" fmla="*/ 2904345 h 3163521"/>
              <a:gd name="connsiteX164" fmla="*/ 3937994 w 12193149"/>
              <a:gd name="connsiteY164" fmla="*/ 2886888 h 3163521"/>
              <a:gd name="connsiteX165" fmla="*/ 3898423 w 12193149"/>
              <a:gd name="connsiteY165" fmla="*/ 2881233 h 3163521"/>
              <a:gd name="connsiteX166" fmla="*/ 3790908 w 12193149"/>
              <a:gd name="connsiteY166" fmla="*/ 2860995 h 3163521"/>
              <a:gd name="connsiteX167" fmla="*/ 3683661 w 12193149"/>
              <a:gd name="connsiteY167" fmla="*/ 2837072 h 3163521"/>
              <a:gd name="connsiteX168" fmla="*/ 3611183 w 12193149"/>
              <a:gd name="connsiteY168" fmla="*/ 2804801 h 3163521"/>
              <a:gd name="connsiteX169" fmla="*/ 3605003 w 12193149"/>
              <a:gd name="connsiteY169" fmla="*/ 2806163 h 3163521"/>
              <a:gd name="connsiteX170" fmla="*/ 3595884 w 12193149"/>
              <a:gd name="connsiteY170" fmla="*/ 2806327 h 3163521"/>
              <a:gd name="connsiteX171" fmla="*/ 3595649 w 12193149"/>
              <a:gd name="connsiteY171" fmla="*/ 2806058 h 3163521"/>
              <a:gd name="connsiteX172" fmla="*/ 3587126 w 12193149"/>
              <a:gd name="connsiteY172" fmla="*/ 2806748 h 3163521"/>
              <a:gd name="connsiteX173" fmla="*/ 3537283 w 12193149"/>
              <a:gd name="connsiteY173" fmla="*/ 2797049 h 3163521"/>
              <a:gd name="connsiteX174" fmla="*/ 3474371 w 12193149"/>
              <a:gd name="connsiteY174" fmla="*/ 2793388 h 3163521"/>
              <a:gd name="connsiteX175" fmla="*/ 3401876 w 12193149"/>
              <a:gd name="connsiteY175" fmla="*/ 2781340 h 3163521"/>
              <a:gd name="connsiteX176" fmla="*/ 3365036 w 12193149"/>
              <a:gd name="connsiteY176" fmla="*/ 2798292 h 3163521"/>
              <a:gd name="connsiteX177" fmla="*/ 3345174 w 12193149"/>
              <a:gd name="connsiteY177" fmla="*/ 2799974 h 3163521"/>
              <a:gd name="connsiteX178" fmla="*/ 3342846 w 12193149"/>
              <a:gd name="connsiteY178" fmla="*/ 2798999 h 3163521"/>
              <a:gd name="connsiteX179" fmla="*/ 3263504 w 12193149"/>
              <a:gd name="connsiteY179" fmla="*/ 2804876 h 3163521"/>
              <a:gd name="connsiteX180" fmla="*/ 3143704 w 12193149"/>
              <a:gd name="connsiteY180" fmla="*/ 2812651 h 3163521"/>
              <a:gd name="connsiteX181" fmla="*/ 3031439 w 12193149"/>
              <a:gd name="connsiteY181" fmla="*/ 2815294 h 3163521"/>
              <a:gd name="connsiteX182" fmla="*/ 2782717 w 12193149"/>
              <a:gd name="connsiteY182" fmla="*/ 2837115 h 3163521"/>
              <a:gd name="connsiteX183" fmla="*/ 2647675 w 12193149"/>
              <a:gd name="connsiteY183" fmla="*/ 2847651 h 3163521"/>
              <a:gd name="connsiteX184" fmla="*/ 2569176 w 12193149"/>
              <a:gd name="connsiteY184" fmla="*/ 2821410 h 3163521"/>
              <a:gd name="connsiteX185" fmla="*/ 2444403 w 12193149"/>
              <a:gd name="connsiteY185" fmla="*/ 2835311 h 3163521"/>
              <a:gd name="connsiteX186" fmla="*/ 2316260 w 12193149"/>
              <a:gd name="connsiteY186" fmla="*/ 2843778 h 3163521"/>
              <a:gd name="connsiteX187" fmla="*/ 2209726 w 12193149"/>
              <a:gd name="connsiteY187" fmla="*/ 2838545 h 3163521"/>
              <a:gd name="connsiteX188" fmla="*/ 2095813 w 12193149"/>
              <a:gd name="connsiteY188" fmla="*/ 2821834 h 3163521"/>
              <a:gd name="connsiteX189" fmla="*/ 1998504 w 12193149"/>
              <a:gd name="connsiteY189" fmla="*/ 2813814 h 3163521"/>
              <a:gd name="connsiteX190" fmla="*/ 1929320 w 12193149"/>
              <a:gd name="connsiteY190" fmla="*/ 2835759 h 3163521"/>
              <a:gd name="connsiteX191" fmla="*/ 1922798 w 12193149"/>
              <a:gd name="connsiteY191" fmla="*/ 2830928 h 3163521"/>
              <a:gd name="connsiteX192" fmla="*/ 1874228 w 12193149"/>
              <a:gd name="connsiteY192" fmla="*/ 2832523 h 3163521"/>
              <a:gd name="connsiteX193" fmla="*/ 1787803 w 12193149"/>
              <a:gd name="connsiteY193" fmla="*/ 2860145 h 3163521"/>
              <a:gd name="connsiteX194" fmla="*/ 1739352 w 12193149"/>
              <a:gd name="connsiteY194" fmla="*/ 2855094 h 3163521"/>
              <a:gd name="connsiteX195" fmla="*/ 1676219 w 12193149"/>
              <a:gd name="connsiteY195" fmla="*/ 2838745 h 3163521"/>
              <a:gd name="connsiteX196" fmla="*/ 1609817 w 12193149"/>
              <a:gd name="connsiteY196" fmla="*/ 2831848 h 3163521"/>
              <a:gd name="connsiteX197" fmla="*/ 1497258 w 12193149"/>
              <a:gd name="connsiteY197" fmla="*/ 2806258 h 3163521"/>
              <a:gd name="connsiteX198" fmla="*/ 1151127 w 12193149"/>
              <a:gd name="connsiteY198" fmla="*/ 2756823 h 3163521"/>
              <a:gd name="connsiteX199" fmla="*/ 859417 w 12193149"/>
              <a:gd name="connsiteY199" fmla="*/ 2747390 h 3163521"/>
              <a:gd name="connsiteX200" fmla="*/ 838688 w 12193149"/>
              <a:gd name="connsiteY200" fmla="*/ 2748603 h 3163521"/>
              <a:gd name="connsiteX201" fmla="*/ 817957 w 12193149"/>
              <a:gd name="connsiteY201" fmla="*/ 2746639 h 3163521"/>
              <a:gd name="connsiteX202" fmla="*/ 812654 w 12193149"/>
              <a:gd name="connsiteY202" fmla="*/ 2749533 h 3163521"/>
              <a:gd name="connsiteX203" fmla="*/ 721195 w 12193149"/>
              <a:gd name="connsiteY203" fmla="*/ 2748443 h 3163521"/>
              <a:gd name="connsiteX204" fmla="*/ 720890 w 12193149"/>
              <a:gd name="connsiteY204" fmla="*/ 2747181 h 3163521"/>
              <a:gd name="connsiteX205" fmla="*/ 710023 w 12193149"/>
              <a:gd name="connsiteY205" fmla="*/ 2741504 h 3163521"/>
              <a:gd name="connsiteX206" fmla="*/ 597940 w 12193149"/>
              <a:gd name="connsiteY206" fmla="*/ 2698646 h 3163521"/>
              <a:gd name="connsiteX207" fmla="*/ 579683 w 12193149"/>
              <a:gd name="connsiteY207" fmla="*/ 2695994 h 3163521"/>
              <a:gd name="connsiteX208" fmla="*/ 572865 w 12193149"/>
              <a:gd name="connsiteY208" fmla="*/ 2696183 h 3163521"/>
              <a:gd name="connsiteX209" fmla="*/ 446247 w 12193149"/>
              <a:gd name="connsiteY209" fmla="*/ 2658153 h 3163521"/>
              <a:gd name="connsiteX210" fmla="*/ 405163 w 12193149"/>
              <a:gd name="connsiteY210" fmla="*/ 2652330 h 3163521"/>
              <a:gd name="connsiteX211" fmla="*/ 293583 w 12193149"/>
              <a:gd name="connsiteY211" fmla="*/ 2631634 h 3163521"/>
              <a:gd name="connsiteX212" fmla="*/ 119529 w 12193149"/>
              <a:gd name="connsiteY212" fmla="*/ 2579829 h 3163521"/>
              <a:gd name="connsiteX213" fmla="*/ 16674 w 12193149"/>
              <a:gd name="connsiteY213" fmla="*/ 2576973 h 3163521"/>
              <a:gd name="connsiteX214" fmla="*/ 1150 w 12193149"/>
              <a:gd name="connsiteY214" fmla="*/ 2571504 h 3163521"/>
              <a:gd name="connsiteX215" fmla="*/ 1148 w 12193149"/>
              <a:gd name="connsiteY215" fmla="*/ 1040995 h 3163521"/>
              <a:gd name="connsiteX216" fmla="*/ 1148 w 12193149"/>
              <a:gd name="connsiteY216" fmla="*/ 818782 h 3163521"/>
              <a:gd name="connsiteX0" fmla="*/ 1148 w 12193149"/>
              <a:gd name="connsiteY0" fmla="*/ 0 h 3171710"/>
              <a:gd name="connsiteX1" fmla="*/ 12181789 w 12193149"/>
              <a:gd name="connsiteY1" fmla="*/ 8189 h 3171710"/>
              <a:gd name="connsiteX2" fmla="*/ 12193149 w 12193149"/>
              <a:gd name="connsiteY2" fmla="*/ 1406710 h 3171710"/>
              <a:gd name="connsiteX3" fmla="*/ 12185986 w 12193149"/>
              <a:gd name="connsiteY3" fmla="*/ 1411160 h 3171710"/>
              <a:gd name="connsiteX4" fmla="*/ 12156363 w 12193149"/>
              <a:gd name="connsiteY4" fmla="*/ 1424337 h 3171710"/>
              <a:gd name="connsiteX5" fmla="*/ 12139215 w 12193149"/>
              <a:gd name="connsiteY5" fmla="*/ 1450150 h 3171710"/>
              <a:gd name="connsiteX6" fmla="*/ 12126327 w 12193149"/>
              <a:gd name="connsiteY6" fmla="*/ 1451661 h 3171710"/>
              <a:gd name="connsiteX7" fmla="*/ 12124007 w 12193149"/>
              <a:gd name="connsiteY7" fmla="*/ 1451765 h 3171710"/>
              <a:gd name="connsiteX8" fmla="*/ 12116854 w 12193149"/>
              <a:gd name="connsiteY8" fmla="*/ 1455579 h 3171710"/>
              <a:gd name="connsiteX9" fmla="*/ 12099497 w 12193149"/>
              <a:gd name="connsiteY9" fmla="*/ 1455110 h 3171710"/>
              <a:gd name="connsiteX10" fmla="*/ 12087073 w 12193149"/>
              <a:gd name="connsiteY10" fmla="*/ 1463312 h 3171710"/>
              <a:gd name="connsiteX11" fmla="*/ 12031073 w 12193149"/>
              <a:gd name="connsiteY11" fmla="*/ 1506980 h 3171710"/>
              <a:gd name="connsiteX12" fmla="*/ 11995833 w 12193149"/>
              <a:gd name="connsiteY12" fmla="*/ 1530429 h 3171710"/>
              <a:gd name="connsiteX13" fmla="*/ 11979717 w 12193149"/>
              <a:gd name="connsiteY13" fmla="*/ 1535132 h 3171710"/>
              <a:gd name="connsiteX14" fmla="*/ 11959046 w 12193149"/>
              <a:gd name="connsiteY14" fmla="*/ 1544529 h 3171710"/>
              <a:gd name="connsiteX15" fmla="*/ 11920454 w 12193149"/>
              <a:gd name="connsiteY15" fmla="*/ 1557854 h 3171710"/>
              <a:gd name="connsiteX16" fmla="*/ 11903656 w 12193149"/>
              <a:gd name="connsiteY16" fmla="*/ 1569397 h 3171710"/>
              <a:gd name="connsiteX17" fmla="*/ 11895048 w 12193149"/>
              <a:gd name="connsiteY17" fmla="*/ 1571762 h 3171710"/>
              <a:gd name="connsiteX18" fmla="*/ 11891968 w 12193149"/>
              <a:gd name="connsiteY18" fmla="*/ 1582700 h 3171710"/>
              <a:gd name="connsiteX19" fmla="*/ 11870776 w 12193149"/>
              <a:gd name="connsiteY19" fmla="*/ 1604787 h 3171710"/>
              <a:gd name="connsiteX20" fmla="*/ 11813376 w 12193149"/>
              <a:gd name="connsiteY20" fmla="*/ 1624630 h 3171710"/>
              <a:gd name="connsiteX21" fmla="*/ 11590693 w 12193149"/>
              <a:gd name="connsiteY21" fmla="*/ 1790748 h 3171710"/>
              <a:gd name="connsiteX22" fmla="*/ 11506817 w 12193149"/>
              <a:gd name="connsiteY22" fmla="*/ 1860594 h 3171710"/>
              <a:gd name="connsiteX23" fmla="*/ 11280332 w 12193149"/>
              <a:gd name="connsiteY23" fmla="*/ 2050542 h 3171710"/>
              <a:gd name="connsiteX24" fmla="*/ 11228309 w 12193149"/>
              <a:gd name="connsiteY24" fmla="*/ 2103207 h 3171710"/>
              <a:gd name="connsiteX25" fmla="*/ 11218087 w 12193149"/>
              <a:gd name="connsiteY25" fmla="*/ 2102932 h 3171710"/>
              <a:gd name="connsiteX26" fmla="*/ 11217184 w 12193149"/>
              <a:gd name="connsiteY26" fmla="*/ 2101989 h 3171710"/>
              <a:gd name="connsiteX27" fmla="*/ 11188885 w 12193149"/>
              <a:gd name="connsiteY27" fmla="*/ 2119354 h 3171710"/>
              <a:gd name="connsiteX28" fmla="*/ 11184501 w 12193149"/>
              <a:gd name="connsiteY28" fmla="*/ 2119496 h 3171710"/>
              <a:gd name="connsiteX29" fmla="*/ 11166854 w 12193149"/>
              <a:gd name="connsiteY29" fmla="*/ 2133583 h 3171710"/>
              <a:gd name="connsiteX30" fmla="*/ 11157311 w 12193149"/>
              <a:gd name="connsiteY30" fmla="*/ 2139385 h 3171710"/>
              <a:gd name="connsiteX31" fmla="*/ 11155496 w 12193149"/>
              <a:gd name="connsiteY31" fmla="*/ 2144068 h 3171710"/>
              <a:gd name="connsiteX32" fmla="*/ 11140961 w 12193149"/>
              <a:gd name="connsiteY32" fmla="*/ 2151086 h 3171710"/>
              <a:gd name="connsiteX33" fmla="*/ 11138961 w 12193149"/>
              <a:gd name="connsiteY33" fmla="*/ 2150743 h 3171710"/>
              <a:gd name="connsiteX34" fmla="*/ 11128208 w 12193149"/>
              <a:gd name="connsiteY34" fmla="*/ 2160803 h 3171710"/>
              <a:gd name="connsiteX35" fmla="*/ 11120691 w 12193149"/>
              <a:gd name="connsiteY35" fmla="*/ 2174395 h 3171710"/>
              <a:gd name="connsiteX36" fmla="*/ 10894683 w 12193149"/>
              <a:gd name="connsiteY36" fmla="*/ 2300370 h 3171710"/>
              <a:gd name="connsiteX37" fmla="*/ 10773300 w 12193149"/>
              <a:gd name="connsiteY37" fmla="*/ 2350162 h 3171710"/>
              <a:gd name="connsiteX38" fmla="*/ 10627668 w 12193149"/>
              <a:gd name="connsiteY38" fmla="*/ 2386200 h 3171710"/>
              <a:gd name="connsiteX39" fmla="*/ 10581895 w 12193149"/>
              <a:gd name="connsiteY39" fmla="*/ 2395660 h 3171710"/>
              <a:gd name="connsiteX40" fmla="*/ 10547790 w 12193149"/>
              <a:gd name="connsiteY40" fmla="*/ 2425394 h 3171710"/>
              <a:gd name="connsiteX41" fmla="*/ 10529643 w 12193149"/>
              <a:gd name="connsiteY41" fmla="*/ 2423878 h 3171710"/>
              <a:gd name="connsiteX42" fmla="*/ 10526446 w 12193149"/>
              <a:gd name="connsiteY42" fmla="*/ 2423382 h 3171710"/>
              <a:gd name="connsiteX43" fmla="*/ 10515129 w 12193149"/>
              <a:gd name="connsiteY43" fmla="*/ 2426508 h 3171710"/>
              <a:gd name="connsiteX44" fmla="*/ 10491735 w 12193149"/>
              <a:gd name="connsiteY44" fmla="*/ 2421127 h 3171710"/>
              <a:gd name="connsiteX45" fmla="*/ 10471418 w 12193149"/>
              <a:gd name="connsiteY45" fmla="*/ 2428664 h 3171710"/>
              <a:gd name="connsiteX46" fmla="*/ 10377042 w 12193149"/>
              <a:gd name="connsiteY46" fmla="*/ 2471569 h 3171710"/>
              <a:gd name="connsiteX47" fmla="*/ 10319338 w 12193149"/>
              <a:gd name="connsiteY47" fmla="*/ 2493192 h 3171710"/>
              <a:gd name="connsiteX48" fmla="*/ 10295467 w 12193149"/>
              <a:gd name="connsiteY48" fmla="*/ 2495050 h 3171710"/>
              <a:gd name="connsiteX49" fmla="*/ 10263443 w 12193149"/>
              <a:gd name="connsiteY49" fmla="*/ 2501919 h 3171710"/>
              <a:gd name="connsiteX50" fmla="*/ 10205418 w 12193149"/>
              <a:gd name="connsiteY50" fmla="*/ 2509120 h 3171710"/>
              <a:gd name="connsiteX51" fmla="*/ 10177759 w 12193149"/>
              <a:gd name="connsiteY51" fmla="*/ 2519914 h 3171710"/>
              <a:gd name="connsiteX52" fmla="*/ 10165070 w 12193149"/>
              <a:gd name="connsiteY52" fmla="*/ 2520710 h 3171710"/>
              <a:gd name="connsiteX53" fmla="*/ 10156308 w 12193149"/>
              <a:gd name="connsiteY53" fmla="*/ 2534458 h 3171710"/>
              <a:gd name="connsiteX54" fmla="*/ 10118267 w 12193149"/>
              <a:gd name="connsiteY54" fmla="*/ 2558113 h 3171710"/>
              <a:gd name="connsiteX55" fmla="*/ 10083317 w 12193149"/>
              <a:gd name="connsiteY55" fmla="*/ 2570267 h 3171710"/>
              <a:gd name="connsiteX56" fmla="*/ 10040388 w 12193149"/>
              <a:gd name="connsiteY56" fmla="*/ 2568603 h 3171710"/>
              <a:gd name="connsiteX57" fmla="*/ 9961167 w 12193149"/>
              <a:gd name="connsiteY57" fmla="*/ 2584118 h 3171710"/>
              <a:gd name="connsiteX58" fmla="*/ 9848940 w 12193149"/>
              <a:gd name="connsiteY58" fmla="*/ 2590886 h 3171710"/>
              <a:gd name="connsiteX59" fmla="*/ 9729457 w 12193149"/>
              <a:gd name="connsiteY59" fmla="*/ 2611093 h 3171710"/>
              <a:gd name="connsiteX60" fmla="*/ 9613704 w 12193149"/>
              <a:gd name="connsiteY60" fmla="*/ 2639342 h 3171710"/>
              <a:gd name="connsiteX61" fmla="*/ 9338590 w 12193149"/>
              <a:gd name="connsiteY61" fmla="*/ 2696264 h 3171710"/>
              <a:gd name="connsiteX62" fmla="*/ 9232518 w 12193149"/>
              <a:gd name="connsiteY62" fmla="*/ 2720120 h 3171710"/>
              <a:gd name="connsiteX63" fmla="*/ 9156690 w 12193149"/>
              <a:gd name="connsiteY63" fmla="*/ 2730199 h 3171710"/>
              <a:gd name="connsiteX64" fmla="*/ 9054601 w 12193149"/>
              <a:gd name="connsiteY64" fmla="*/ 2737726 h 3171710"/>
              <a:gd name="connsiteX65" fmla="*/ 9006634 w 12193149"/>
              <a:gd name="connsiteY65" fmla="*/ 2741011 h 3171710"/>
              <a:gd name="connsiteX66" fmla="*/ 9006349 w 12193149"/>
              <a:gd name="connsiteY66" fmla="*/ 2740771 h 3171710"/>
              <a:gd name="connsiteX67" fmla="*/ 8997380 w 12193149"/>
              <a:gd name="connsiteY67" fmla="*/ 2741982 h 3171710"/>
              <a:gd name="connsiteX68" fmla="*/ 8991542 w 12193149"/>
              <a:gd name="connsiteY68" fmla="*/ 2744043 h 3171710"/>
              <a:gd name="connsiteX69" fmla="*/ 8975485 w 12193149"/>
              <a:gd name="connsiteY69" fmla="*/ 2747269 h 3171710"/>
              <a:gd name="connsiteX70" fmla="*/ 8969159 w 12193149"/>
              <a:gd name="connsiteY70" fmla="*/ 2746569 h 3171710"/>
              <a:gd name="connsiteX71" fmla="*/ 8964196 w 12193149"/>
              <a:gd name="connsiteY71" fmla="*/ 2744344 h 3171710"/>
              <a:gd name="connsiteX72" fmla="*/ 8930136 w 12193149"/>
              <a:gd name="connsiteY72" fmla="*/ 2741156 h 3171710"/>
              <a:gd name="connsiteX73" fmla="*/ 8753592 w 12193149"/>
              <a:gd name="connsiteY73" fmla="*/ 2760388 h 3171710"/>
              <a:gd name="connsiteX74" fmla="*/ 8708995 w 12193149"/>
              <a:gd name="connsiteY74" fmla="*/ 2762489 h 3171710"/>
              <a:gd name="connsiteX75" fmla="*/ 8597219 w 12193149"/>
              <a:gd name="connsiteY75" fmla="*/ 2771061 h 3171710"/>
              <a:gd name="connsiteX76" fmla="*/ 8526378 w 12193149"/>
              <a:gd name="connsiteY76" fmla="*/ 2756219 h 3171710"/>
              <a:gd name="connsiteX77" fmla="*/ 8512131 w 12193149"/>
              <a:gd name="connsiteY77" fmla="*/ 2762134 h 3171710"/>
              <a:gd name="connsiteX78" fmla="*/ 8507315 w 12193149"/>
              <a:gd name="connsiteY78" fmla="*/ 2765135 h 3171710"/>
              <a:gd name="connsiteX79" fmla="*/ 8499116 w 12193149"/>
              <a:gd name="connsiteY79" fmla="*/ 2767873 h 3171710"/>
              <a:gd name="connsiteX80" fmla="*/ 8498742 w 12193149"/>
              <a:gd name="connsiteY80" fmla="*/ 2767694 h 3171710"/>
              <a:gd name="connsiteX81" fmla="*/ 8491397 w 12193149"/>
              <a:gd name="connsiteY81" fmla="*/ 2770744 h 3171710"/>
              <a:gd name="connsiteX82" fmla="*/ 8368330 w 12193149"/>
              <a:gd name="connsiteY82" fmla="*/ 2784786 h 3171710"/>
              <a:gd name="connsiteX83" fmla="*/ 8354947 w 12193149"/>
              <a:gd name="connsiteY83" fmla="*/ 2784980 h 3171710"/>
              <a:gd name="connsiteX84" fmla="*/ 8321252 w 12193149"/>
              <a:gd name="connsiteY84" fmla="*/ 2801558 h 3171710"/>
              <a:gd name="connsiteX85" fmla="*/ 8315581 w 12193149"/>
              <a:gd name="connsiteY85" fmla="*/ 2801884 h 3171710"/>
              <a:gd name="connsiteX86" fmla="*/ 8296322 w 12193149"/>
              <a:gd name="connsiteY86" fmla="*/ 2815779 h 3171710"/>
              <a:gd name="connsiteX87" fmla="*/ 8285424 w 12193149"/>
              <a:gd name="connsiteY87" fmla="*/ 2821602 h 3171710"/>
              <a:gd name="connsiteX88" fmla="*/ 8284298 w 12193149"/>
              <a:gd name="connsiteY88" fmla="*/ 2826045 h 3171710"/>
              <a:gd name="connsiteX89" fmla="*/ 8267224 w 12193149"/>
              <a:gd name="connsiteY89" fmla="*/ 2833220 h 3171710"/>
              <a:gd name="connsiteX90" fmla="*/ 8264525 w 12193149"/>
              <a:gd name="connsiteY90" fmla="*/ 2832990 h 3171710"/>
              <a:gd name="connsiteX91" fmla="*/ 8253181 w 12193149"/>
              <a:gd name="connsiteY91" fmla="*/ 2842833 h 3171710"/>
              <a:gd name="connsiteX92" fmla="*/ 8246982 w 12193149"/>
              <a:gd name="connsiteY92" fmla="*/ 2855825 h 3171710"/>
              <a:gd name="connsiteX93" fmla="*/ 8091420 w 12193149"/>
              <a:gd name="connsiteY93" fmla="*/ 2901986 h 3171710"/>
              <a:gd name="connsiteX94" fmla="*/ 7906555 w 12193149"/>
              <a:gd name="connsiteY94" fmla="*/ 2943959 h 3171710"/>
              <a:gd name="connsiteX95" fmla="*/ 7719893 w 12193149"/>
              <a:gd name="connsiteY95" fmla="*/ 2969674 h 3171710"/>
              <a:gd name="connsiteX96" fmla="*/ 7615495 w 12193149"/>
              <a:gd name="connsiteY96" fmla="*/ 2966203 h 3171710"/>
              <a:gd name="connsiteX97" fmla="*/ 7528691 w 12193149"/>
              <a:gd name="connsiteY97" fmla="*/ 2972031 h 3171710"/>
              <a:gd name="connsiteX98" fmla="*/ 7520719 w 12193149"/>
              <a:gd name="connsiteY98" fmla="*/ 2974584 h 3171710"/>
              <a:gd name="connsiteX99" fmla="*/ 7508559 w 12193149"/>
              <a:gd name="connsiteY99" fmla="*/ 2975919 h 3171710"/>
              <a:gd name="connsiteX100" fmla="*/ 7508188 w 12193149"/>
              <a:gd name="connsiteY100" fmla="*/ 2975592 h 3171710"/>
              <a:gd name="connsiteX101" fmla="*/ 7496943 w 12193149"/>
              <a:gd name="connsiteY101" fmla="*/ 2977544 h 3171710"/>
              <a:gd name="connsiteX102" fmla="*/ 7219707 w 12193149"/>
              <a:gd name="connsiteY102" fmla="*/ 2983651 h 3171710"/>
              <a:gd name="connsiteX103" fmla="*/ 7202249 w 12193149"/>
              <a:gd name="connsiteY103" fmla="*/ 2988201 h 3171710"/>
              <a:gd name="connsiteX104" fmla="*/ 7198152 w 12193149"/>
              <a:gd name="connsiteY104" fmla="*/ 2993559 h 3171710"/>
              <a:gd name="connsiteX105" fmla="*/ 7171956 w 12193149"/>
              <a:gd name="connsiteY105" fmla="*/ 2998207 h 3171710"/>
              <a:gd name="connsiteX106" fmla="*/ 7098136 w 12193149"/>
              <a:gd name="connsiteY106" fmla="*/ 3010435 h 3171710"/>
              <a:gd name="connsiteX107" fmla="*/ 7019644 w 12193149"/>
              <a:gd name="connsiteY107" fmla="*/ 3010061 h 3171710"/>
              <a:gd name="connsiteX108" fmla="*/ 6905294 w 12193149"/>
              <a:gd name="connsiteY108" fmla="*/ 3039567 h 3171710"/>
              <a:gd name="connsiteX109" fmla="*/ 6709370 w 12193149"/>
              <a:gd name="connsiteY109" fmla="*/ 3067522 h 3171710"/>
              <a:gd name="connsiteX110" fmla="*/ 6550602 w 12193149"/>
              <a:gd name="connsiteY110" fmla="*/ 3096298 h 3171710"/>
              <a:gd name="connsiteX111" fmla="*/ 6318708 w 12193149"/>
              <a:gd name="connsiteY111" fmla="*/ 3143098 h 3171710"/>
              <a:gd name="connsiteX112" fmla="*/ 6169822 w 12193149"/>
              <a:gd name="connsiteY112" fmla="*/ 3145185 h 3171710"/>
              <a:gd name="connsiteX113" fmla="*/ 6074996 w 12193149"/>
              <a:gd name="connsiteY113" fmla="*/ 3165647 h 3171710"/>
              <a:gd name="connsiteX114" fmla="*/ 6069677 w 12193149"/>
              <a:gd name="connsiteY114" fmla="*/ 3164110 h 3171710"/>
              <a:gd name="connsiteX115" fmla="*/ 6049786 w 12193149"/>
              <a:gd name="connsiteY115" fmla="*/ 3164793 h 3171710"/>
              <a:gd name="connsiteX116" fmla="*/ 6042433 w 12193149"/>
              <a:gd name="connsiteY116" fmla="*/ 3156444 h 3171710"/>
              <a:gd name="connsiteX117" fmla="*/ 6011238 w 12193149"/>
              <a:gd name="connsiteY117" fmla="*/ 3151351 h 3171710"/>
              <a:gd name="connsiteX118" fmla="*/ 5958523 w 12193149"/>
              <a:gd name="connsiteY118" fmla="*/ 3154995 h 3171710"/>
              <a:gd name="connsiteX119" fmla="*/ 5760067 w 12193149"/>
              <a:gd name="connsiteY119" fmla="*/ 3170687 h 3171710"/>
              <a:gd name="connsiteX120" fmla="*/ 5628108 w 12193149"/>
              <a:gd name="connsiteY120" fmla="*/ 3171710 h 3171710"/>
              <a:gd name="connsiteX121" fmla="*/ 5472054 w 12193149"/>
              <a:gd name="connsiteY121" fmla="*/ 3157690 h 3171710"/>
              <a:gd name="connsiteX122" fmla="*/ 5433909 w 12193149"/>
              <a:gd name="connsiteY122" fmla="*/ 3146437 h 3171710"/>
              <a:gd name="connsiteX123" fmla="*/ 5382817 w 12193149"/>
              <a:gd name="connsiteY123" fmla="*/ 3128735 h 3171710"/>
              <a:gd name="connsiteX124" fmla="*/ 5262912 w 12193149"/>
              <a:gd name="connsiteY124" fmla="*/ 3108318 h 3171710"/>
              <a:gd name="connsiteX125" fmla="*/ 5224109 w 12193149"/>
              <a:gd name="connsiteY125" fmla="*/ 3097194 h 3171710"/>
              <a:gd name="connsiteX126" fmla="*/ 5175808 w 12193149"/>
              <a:gd name="connsiteY126" fmla="*/ 3094204 h 3171710"/>
              <a:gd name="connsiteX127" fmla="*/ 5157702 w 12193149"/>
              <a:gd name="connsiteY127" fmla="*/ 3086981 h 3171710"/>
              <a:gd name="connsiteX128" fmla="*/ 5143747 w 12193149"/>
              <a:gd name="connsiteY128" fmla="*/ 3083581 h 3171710"/>
              <a:gd name="connsiteX129" fmla="*/ 5140744 w 12193149"/>
              <a:gd name="connsiteY129" fmla="*/ 3081480 h 3171710"/>
              <a:gd name="connsiteX130" fmla="*/ 5122807 w 12193149"/>
              <a:gd name="connsiteY130" fmla="*/ 3070627 h 3171710"/>
              <a:gd name="connsiteX131" fmla="*/ 5066938 w 12193149"/>
              <a:gd name="connsiteY131" fmla="*/ 3077198 h 3171710"/>
              <a:gd name="connsiteX132" fmla="*/ 5012662 w 12193149"/>
              <a:gd name="connsiteY132" fmla="*/ 3060817 h 3171710"/>
              <a:gd name="connsiteX133" fmla="*/ 4841589 w 12193149"/>
              <a:gd name="connsiteY133" fmla="*/ 3036800 h 3171710"/>
              <a:gd name="connsiteX134" fmla="*/ 4763595 w 12193149"/>
              <a:gd name="connsiteY134" fmla="*/ 3009032 h 3171710"/>
              <a:gd name="connsiteX135" fmla="*/ 4724334 w 12193149"/>
              <a:gd name="connsiteY135" fmla="*/ 3000018 h 3171710"/>
              <a:gd name="connsiteX136" fmla="*/ 4722324 w 12193149"/>
              <a:gd name="connsiteY136" fmla="*/ 2999269 h 3171710"/>
              <a:gd name="connsiteX137" fmla="*/ 4723259 w 12193149"/>
              <a:gd name="connsiteY137" fmla="*/ 2999058 h 3171710"/>
              <a:gd name="connsiteX138" fmla="*/ 4718350 w 12193149"/>
              <a:gd name="connsiteY138" fmla="*/ 2997788 h 3171710"/>
              <a:gd name="connsiteX139" fmla="*/ 4722324 w 12193149"/>
              <a:gd name="connsiteY139" fmla="*/ 2999269 h 3171710"/>
              <a:gd name="connsiteX140" fmla="*/ 4716674 w 12193149"/>
              <a:gd name="connsiteY140" fmla="*/ 3000544 h 3171710"/>
              <a:gd name="connsiteX141" fmla="*/ 4516962 w 12193149"/>
              <a:gd name="connsiteY141" fmla="*/ 2990642 h 3171710"/>
              <a:gd name="connsiteX142" fmla="*/ 4429691 w 12193149"/>
              <a:gd name="connsiteY142" fmla="*/ 2979991 h 3171710"/>
              <a:gd name="connsiteX143" fmla="*/ 4364023 w 12193149"/>
              <a:gd name="connsiteY143" fmla="*/ 2978645 h 3171710"/>
              <a:gd name="connsiteX144" fmla="*/ 4318114 w 12193149"/>
              <a:gd name="connsiteY144" fmla="*/ 2985260 h 3171710"/>
              <a:gd name="connsiteX145" fmla="*/ 4316258 w 12193149"/>
              <a:gd name="connsiteY145" fmla="*/ 2983919 h 3171710"/>
              <a:gd name="connsiteX146" fmla="*/ 4296292 w 12193149"/>
              <a:gd name="connsiteY146" fmla="*/ 2982040 h 3171710"/>
              <a:gd name="connsiteX147" fmla="*/ 4291212 w 12193149"/>
              <a:gd name="connsiteY147" fmla="*/ 2984957 h 3171710"/>
              <a:gd name="connsiteX148" fmla="*/ 4277290 w 12193149"/>
              <a:gd name="connsiteY148" fmla="*/ 2984711 h 3171710"/>
              <a:gd name="connsiteX149" fmla="*/ 4249265 w 12193149"/>
              <a:gd name="connsiteY149" fmla="*/ 2987035 h 3171710"/>
              <a:gd name="connsiteX150" fmla="*/ 4203199 w 12193149"/>
              <a:gd name="connsiteY150" fmla="*/ 2984240 h 3171710"/>
              <a:gd name="connsiteX151" fmla="*/ 4202893 w 12193149"/>
              <a:gd name="connsiteY151" fmla="*/ 2982981 h 3171710"/>
              <a:gd name="connsiteX152" fmla="*/ 4192396 w 12193149"/>
              <a:gd name="connsiteY152" fmla="*/ 2977347 h 3171710"/>
              <a:gd name="connsiteX153" fmla="*/ 4143893 w 12193149"/>
              <a:gd name="connsiteY153" fmla="*/ 2961482 h 3171710"/>
              <a:gd name="connsiteX154" fmla="*/ 4084245 w 12193149"/>
              <a:gd name="connsiteY154" fmla="*/ 2934949 h 3171710"/>
              <a:gd name="connsiteX155" fmla="*/ 4075694 w 12193149"/>
              <a:gd name="connsiteY155" fmla="*/ 2934114 h 3171710"/>
              <a:gd name="connsiteX156" fmla="*/ 4075575 w 12193149"/>
              <a:gd name="connsiteY156" fmla="*/ 2933815 h 3171710"/>
              <a:gd name="connsiteX157" fmla="*/ 4066658 w 12193149"/>
              <a:gd name="connsiteY157" fmla="*/ 2932371 h 3171710"/>
              <a:gd name="connsiteX158" fmla="*/ 4060102 w 12193149"/>
              <a:gd name="connsiteY158" fmla="*/ 2932589 h 3171710"/>
              <a:gd name="connsiteX159" fmla="*/ 4043512 w 12193149"/>
              <a:gd name="connsiteY159" fmla="*/ 2930968 h 3171710"/>
              <a:gd name="connsiteX160" fmla="*/ 4038145 w 12193149"/>
              <a:gd name="connsiteY160" fmla="*/ 2928534 h 3171710"/>
              <a:gd name="connsiteX161" fmla="*/ 4036511 w 12193149"/>
              <a:gd name="connsiteY161" fmla="*/ 2924867 h 3171710"/>
              <a:gd name="connsiteX162" fmla="*/ 4034926 w 12193149"/>
              <a:gd name="connsiteY162" fmla="*/ 2925102 h 3171710"/>
              <a:gd name="connsiteX163" fmla="*/ 4005686 w 12193149"/>
              <a:gd name="connsiteY163" fmla="*/ 2912534 h 3171710"/>
              <a:gd name="connsiteX164" fmla="*/ 3937994 w 12193149"/>
              <a:gd name="connsiteY164" fmla="*/ 2895077 h 3171710"/>
              <a:gd name="connsiteX165" fmla="*/ 3898423 w 12193149"/>
              <a:gd name="connsiteY165" fmla="*/ 2889422 h 3171710"/>
              <a:gd name="connsiteX166" fmla="*/ 3790908 w 12193149"/>
              <a:gd name="connsiteY166" fmla="*/ 2869184 h 3171710"/>
              <a:gd name="connsiteX167" fmla="*/ 3683661 w 12193149"/>
              <a:gd name="connsiteY167" fmla="*/ 2845261 h 3171710"/>
              <a:gd name="connsiteX168" fmla="*/ 3611183 w 12193149"/>
              <a:gd name="connsiteY168" fmla="*/ 2812990 h 3171710"/>
              <a:gd name="connsiteX169" fmla="*/ 3605003 w 12193149"/>
              <a:gd name="connsiteY169" fmla="*/ 2814352 h 3171710"/>
              <a:gd name="connsiteX170" fmla="*/ 3595884 w 12193149"/>
              <a:gd name="connsiteY170" fmla="*/ 2814516 h 3171710"/>
              <a:gd name="connsiteX171" fmla="*/ 3595649 w 12193149"/>
              <a:gd name="connsiteY171" fmla="*/ 2814247 h 3171710"/>
              <a:gd name="connsiteX172" fmla="*/ 3587126 w 12193149"/>
              <a:gd name="connsiteY172" fmla="*/ 2814937 h 3171710"/>
              <a:gd name="connsiteX173" fmla="*/ 3537283 w 12193149"/>
              <a:gd name="connsiteY173" fmla="*/ 2805238 h 3171710"/>
              <a:gd name="connsiteX174" fmla="*/ 3474371 w 12193149"/>
              <a:gd name="connsiteY174" fmla="*/ 2801577 h 3171710"/>
              <a:gd name="connsiteX175" fmla="*/ 3401876 w 12193149"/>
              <a:gd name="connsiteY175" fmla="*/ 2789529 h 3171710"/>
              <a:gd name="connsiteX176" fmla="*/ 3365036 w 12193149"/>
              <a:gd name="connsiteY176" fmla="*/ 2806481 h 3171710"/>
              <a:gd name="connsiteX177" fmla="*/ 3345174 w 12193149"/>
              <a:gd name="connsiteY177" fmla="*/ 2808163 h 3171710"/>
              <a:gd name="connsiteX178" fmla="*/ 3342846 w 12193149"/>
              <a:gd name="connsiteY178" fmla="*/ 2807188 h 3171710"/>
              <a:gd name="connsiteX179" fmla="*/ 3263504 w 12193149"/>
              <a:gd name="connsiteY179" fmla="*/ 2813065 h 3171710"/>
              <a:gd name="connsiteX180" fmla="*/ 3143704 w 12193149"/>
              <a:gd name="connsiteY180" fmla="*/ 2820840 h 3171710"/>
              <a:gd name="connsiteX181" fmla="*/ 3031439 w 12193149"/>
              <a:gd name="connsiteY181" fmla="*/ 2823483 h 3171710"/>
              <a:gd name="connsiteX182" fmla="*/ 2782717 w 12193149"/>
              <a:gd name="connsiteY182" fmla="*/ 2845304 h 3171710"/>
              <a:gd name="connsiteX183" fmla="*/ 2647675 w 12193149"/>
              <a:gd name="connsiteY183" fmla="*/ 2855840 h 3171710"/>
              <a:gd name="connsiteX184" fmla="*/ 2569176 w 12193149"/>
              <a:gd name="connsiteY184" fmla="*/ 2829599 h 3171710"/>
              <a:gd name="connsiteX185" fmla="*/ 2444403 w 12193149"/>
              <a:gd name="connsiteY185" fmla="*/ 2843500 h 3171710"/>
              <a:gd name="connsiteX186" fmla="*/ 2316260 w 12193149"/>
              <a:gd name="connsiteY186" fmla="*/ 2851967 h 3171710"/>
              <a:gd name="connsiteX187" fmla="*/ 2209726 w 12193149"/>
              <a:gd name="connsiteY187" fmla="*/ 2846734 h 3171710"/>
              <a:gd name="connsiteX188" fmla="*/ 2095813 w 12193149"/>
              <a:gd name="connsiteY188" fmla="*/ 2830023 h 3171710"/>
              <a:gd name="connsiteX189" fmla="*/ 1998504 w 12193149"/>
              <a:gd name="connsiteY189" fmla="*/ 2822003 h 3171710"/>
              <a:gd name="connsiteX190" fmla="*/ 1929320 w 12193149"/>
              <a:gd name="connsiteY190" fmla="*/ 2843948 h 3171710"/>
              <a:gd name="connsiteX191" fmla="*/ 1922798 w 12193149"/>
              <a:gd name="connsiteY191" fmla="*/ 2839117 h 3171710"/>
              <a:gd name="connsiteX192" fmla="*/ 1874228 w 12193149"/>
              <a:gd name="connsiteY192" fmla="*/ 2840712 h 3171710"/>
              <a:gd name="connsiteX193" fmla="*/ 1787803 w 12193149"/>
              <a:gd name="connsiteY193" fmla="*/ 2868334 h 3171710"/>
              <a:gd name="connsiteX194" fmla="*/ 1739352 w 12193149"/>
              <a:gd name="connsiteY194" fmla="*/ 2863283 h 3171710"/>
              <a:gd name="connsiteX195" fmla="*/ 1676219 w 12193149"/>
              <a:gd name="connsiteY195" fmla="*/ 2846934 h 3171710"/>
              <a:gd name="connsiteX196" fmla="*/ 1609817 w 12193149"/>
              <a:gd name="connsiteY196" fmla="*/ 2840037 h 3171710"/>
              <a:gd name="connsiteX197" fmla="*/ 1497258 w 12193149"/>
              <a:gd name="connsiteY197" fmla="*/ 2814447 h 3171710"/>
              <a:gd name="connsiteX198" fmla="*/ 1151127 w 12193149"/>
              <a:gd name="connsiteY198" fmla="*/ 2765012 h 3171710"/>
              <a:gd name="connsiteX199" fmla="*/ 859417 w 12193149"/>
              <a:gd name="connsiteY199" fmla="*/ 2755579 h 3171710"/>
              <a:gd name="connsiteX200" fmla="*/ 838688 w 12193149"/>
              <a:gd name="connsiteY200" fmla="*/ 2756792 h 3171710"/>
              <a:gd name="connsiteX201" fmla="*/ 817957 w 12193149"/>
              <a:gd name="connsiteY201" fmla="*/ 2754828 h 3171710"/>
              <a:gd name="connsiteX202" fmla="*/ 812654 w 12193149"/>
              <a:gd name="connsiteY202" fmla="*/ 2757722 h 3171710"/>
              <a:gd name="connsiteX203" fmla="*/ 721195 w 12193149"/>
              <a:gd name="connsiteY203" fmla="*/ 2756632 h 3171710"/>
              <a:gd name="connsiteX204" fmla="*/ 720890 w 12193149"/>
              <a:gd name="connsiteY204" fmla="*/ 2755370 h 3171710"/>
              <a:gd name="connsiteX205" fmla="*/ 710023 w 12193149"/>
              <a:gd name="connsiteY205" fmla="*/ 2749693 h 3171710"/>
              <a:gd name="connsiteX206" fmla="*/ 597940 w 12193149"/>
              <a:gd name="connsiteY206" fmla="*/ 2706835 h 3171710"/>
              <a:gd name="connsiteX207" fmla="*/ 579683 w 12193149"/>
              <a:gd name="connsiteY207" fmla="*/ 2704183 h 3171710"/>
              <a:gd name="connsiteX208" fmla="*/ 572865 w 12193149"/>
              <a:gd name="connsiteY208" fmla="*/ 2704372 h 3171710"/>
              <a:gd name="connsiteX209" fmla="*/ 446247 w 12193149"/>
              <a:gd name="connsiteY209" fmla="*/ 2666342 h 3171710"/>
              <a:gd name="connsiteX210" fmla="*/ 405163 w 12193149"/>
              <a:gd name="connsiteY210" fmla="*/ 2660519 h 3171710"/>
              <a:gd name="connsiteX211" fmla="*/ 293583 w 12193149"/>
              <a:gd name="connsiteY211" fmla="*/ 2639823 h 3171710"/>
              <a:gd name="connsiteX212" fmla="*/ 119529 w 12193149"/>
              <a:gd name="connsiteY212" fmla="*/ 2588018 h 3171710"/>
              <a:gd name="connsiteX213" fmla="*/ 16674 w 12193149"/>
              <a:gd name="connsiteY213" fmla="*/ 2585162 h 3171710"/>
              <a:gd name="connsiteX214" fmla="*/ 1150 w 12193149"/>
              <a:gd name="connsiteY214" fmla="*/ 2579693 h 3171710"/>
              <a:gd name="connsiteX215" fmla="*/ 1148 w 12193149"/>
              <a:gd name="connsiteY215" fmla="*/ 1049184 h 3171710"/>
              <a:gd name="connsiteX216" fmla="*/ 1148 w 12193149"/>
              <a:gd name="connsiteY216" fmla="*/ 0 h 317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3171710">
                <a:moveTo>
                  <a:pt x="1148" y="0"/>
                </a:moveTo>
                <a:lnTo>
                  <a:pt x="12181789" y="8189"/>
                </a:lnTo>
                <a:cubicBezTo>
                  <a:pt x="12181789" y="201435"/>
                  <a:pt x="12193149" y="1213464"/>
                  <a:pt x="12193149" y="1406710"/>
                </a:cubicBezTo>
                <a:lnTo>
                  <a:pt x="12185986" y="1411160"/>
                </a:lnTo>
                <a:cubicBezTo>
                  <a:pt x="12156393" y="1404401"/>
                  <a:pt x="12176978" y="1415299"/>
                  <a:pt x="12156363" y="1424337"/>
                </a:cubicBezTo>
                <a:cubicBezTo>
                  <a:pt x="12172308" y="1438279"/>
                  <a:pt x="12127905" y="1429847"/>
                  <a:pt x="12139215" y="1450150"/>
                </a:cubicBezTo>
                <a:cubicBezTo>
                  <a:pt x="12135103" y="1451151"/>
                  <a:pt x="12130766" y="1451483"/>
                  <a:pt x="12126327" y="1451661"/>
                </a:cubicBezTo>
                <a:lnTo>
                  <a:pt x="12124007" y="1451765"/>
                </a:lnTo>
                <a:lnTo>
                  <a:pt x="12116854" y="1455579"/>
                </a:lnTo>
                <a:lnTo>
                  <a:pt x="12099497" y="1455110"/>
                </a:lnTo>
                <a:cubicBezTo>
                  <a:pt x="12095162" y="1456775"/>
                  <a:pt x="12090978" y="1459336"/>
                  <a:pt x="12087073" y="1463312"/>
                </a:cubicBezTo>
                <a:cubicBezTo>
                  <a:pt x="12078890" y="1483714"/>
                  <a:pt x="12040481" y="1480817"/>
                  <a:pt x="12031073" y="1506980"/>
                </a:cubicBezTo>
                <a:cubicBezTo>
                  <a:pt x="12026399" y="1515225"/>
                  <a:pt x="12004497" y="1532326"/>
                  <a:pt x="11995833" y="1530429"/>
                </a:cubicBezTo>
                <a:cubicBezTo>
                  <a:pt x="11990333" y="1532938"/>
                  <a:pt x="11986699" y="1539016"/>
                  <a:pt x="11979717" y="1535132"/>
                </a:cubicBezTo>
                <a:cubicBezTo>
                  <a:pt x="11970382" y="1531211"/>
                  <a:pt x="11963763" y="1554233"/>
                  <a:pt x="11959046" y="1544529"/>
                </a:cubicBezTo>
                <a:lnTo>
                  <a:pt x="11920454" y="1557854"/>
                </a:lnTo>
                <a:cubicBezTo>
                  <a:pt x="11919152" y="1564914"/>
                  <a:pt x="11912619" y="1567116"/>
                  <a:pt x="11903656" y="1569397"/>
                </a:cubicBezTo>
                <a:lnTo>
                  <a:pt x="11895048" y="1571762"/>
                </a:lnTo>
                <a:lnTo>
                  <a:pt x="11891968" y="1582700"/>
                </a:lnTo>
                <a:cubicBezTo>
                  <a:pt x="11881074" y="1573372"/>
                  <a:pt x="11884523" y="1604713"/>
                  <a:pt x="11870776" y="1604787"/>
                </a:cubicBezTo>
                <a:lnTo>
                  <a:pt x="11813376" y="1624630"/>
                </a:lnTo>
                <a:lnTo>
                  <a:pt x="11590693" y="1790748"/>
                </a:lnTo>
                <a:cubicBezTo>
                  <a:pt x="11550201" y="1817685"/>
                  <a:pt x="11542649" y="1767741"/>
                  <a:pt x="11506817" y="1860594"/>
                </a:cubicBezTo>
                <a:cubicBezTo>
                  <a:pt x="11450023" y="1916431"/>
                  <a:pt x="11337127" y="2017145"/>
                  <a:pt x="11280332" y="2050542"/>
                </a:cubicBezTo>
                <a:cubicBezTo>
                  <a:pt x="11267547" y="2058142"/>
                  <a:pt x="11229147" y="2123560"/>
                  <a:pt x="11228309" y="2103207"/>
                </a:cubicBezTo>
                <a:cubicBezTo>
                  <a:pt x="11223950" y="2105174"/>
                  <a:pt x="11220761" y="2104651"/>
                  <a:pt x="11218087" y="2102932"/>
                </a:cubicBezTo>
                <a:lnTo>
                  <a:pt x="11217184" y="2101989"/>
                </a:lnTo>
                <a:lnTo>
                  <a:pt x="11188885" y="2119354"/>
                </a:lnTo>
                <a:lnTo>
                  <a:pt x="11184501" y="2119496"/>
                </a:lnTo>
                <a:lnTo>
                  <a:pt x="11166854" y="2133583"/>
                </a:lnTo>
                <a:lnTo>
                  <a:pt x="11157311" y="2139385"/>
                </a:lnTo>
                <a:lnTo>
                  <a:pt x="11155496" y="2144068"/>
                </a:lnTo>
                <a:cubicBezTo>
                  <a:pt x="11153045" y="2147436"/>
                  <a:pt x="11148902" y="2150083"/>
                  <a:pt x="11140961" y="2151086"/>
                </a:cubicBezTo>
                <a:lnTo>
                  <a:pt x="11138961" y="2150743"/>
                </a:lnTo>
                <a:lnTo>
                  <a:pt x="11128208" y="2160803"/>
                </a:lnTo>
                <a:cubicBezTo>
                  <a:pt x="11124962" y="2164785"/>
                  <a:pt x="11122359" y="2169258"/>
                  <a:pt x="11120691" y="2174395"/>
                </a:cubicBezTo>
                <a:cubicBezTo>
                  <a:pt x="11081770" y="2197656"/>
                  <a:pt x="10952581" y="2271077"/>
                  <a:pt x="10894683" y="2300370"/>
                </a:cubicBezTo>
                <a:cubicBezTo>
                  <a:pt x="10861781" y="2315405"/>
                  <a:pt x="10817803" y="2335857"/>
                  <a:pt x="10773300" y="2350162"/>
                </a:cubicBezTo>
                <a:cubicBezTo>
                  <a:pt x="10733414" y="2394390"/>
                  <a:pt x="10677791" y="2353706"/>
                  <a:pt x="10627668" y="2386200"/>
                </a:cubicBezTo>
                <a:cubicBezTo>
                  <a:pt x="10590276" y="2369074"/>
                  <a:pt x="10613693" y="2389253"/>
                  <a:pt x="10581895" y="2395660"/>
                </a:cubicBezTo>
                <a:cubicBezTo>
                  <a:pt x="10597733" y="2418627"/>
                  <a:pt x="10540912" y="2395212"/>
                  <a:pt x="10547790" y="2425394"/>
                </a:cubicBezTo>
                <a:cubicBezTo>
                  <a:pt x="10541784" y="2425603"/>
                  <a:pt x="10535750" y="2424857"/>
                  <a:pt x="10529643" y="2423878"/>
                </a:cubicBezTo>
                <a:lnTo>
                  <a:pt x="10526446" y="2423382"/>
                </a:lnTo>
                <a:lnTo>
                  <a:pt x="10515129" y="2426508"/>
                </a:lnTo>
                <a:lnTo>
                  <a:pt x="10491735" y="2421127"/>
                </a:lnTo>
                <a:cubicBezTo>
                  <a:pt x="10485147" y="2422161"/>
                  <a:pt x="10478389" y="2424430"/>
                  <a:pt x="10471418" y="2428664"/>
                </a:cubicBezTo>
                <a:cubicBezTo>
                  <a:pt x="10451763" y="2453636"/>
                  <a:pt x="10400774" y="2439247"/>
                  <a:pt x="10377042" y="2471569"/>
                </a:cubicBezTo>
                <a:cubicBezTo>
                  <a:pt x="10367240" y="2481286"/>
                  <a:pt x="10330319" y="2498097"/>
                  <a:pt x="10319338" y="2493192"/>
                </a:cubicBezTo>
                <a:cubicBezTo>
                  <a:pt x="10310813" y="2495031"/>
                  <a:pt x="10303331" y="2502144"/>
                  <a:pt x="10295467" y="2495050"/>
                </a:cubicBezTo>
                <a:cubicBezTo>
                  <a:pt x="10284420" y="2487261"/>
                  <a:pt x="10265794" y="2516157"/>
                  <a:pt x="10263443" y="2501919"/>
                </a:cubicBezTo>
                <a:lnTo>
                  <a:pt x="10205418" y="2509120"/>
                </a:lnTo>
                <a:cubicBezTo>
                  <a:pt x="10200696" y="2518180"/>
                  <a:pt x="10190895" y="2519327"/>
                  <a:pt x="10177759" y="2519914"/>
                </a:cubicBezTo>
                <a:lnTo>
                  <a:pt x="10165070" y="2520710"/>
                </a:lnTo>
                <a:lnTo>
                  <a:pt x="10156308" y="2534458"/>
                </a:lnTo>
                <a:cubicBezTo>
                  <a:pt x="10145406" y="2519028"/>
                  <a:pt x="10136981" y="2561781"/>
                  <a:pt x="10118267" y="2558113"/>
                </a:cubicBezTo>
                <a:lnTo>
                  <a:pt x="10083317" y="2570267"/>
                </a:lnTo>
                <a:cubicBezTo>
                  <a:pt x="10075718" y="2568198"/>
                  <a:pt x="10048011" y="2569526"/>
                  <a:pt x="10040388" y="2568603"/>
                </a:cubicBezTo>
                <a:cubicBezTo>
                  <a:pt x="9999609" y="2578704"/>
                  <a:pt x="9985545" y="2579194"/>
                  <a:pt x="9961167" y="2584118"/>
                </a:cubicBezTo>
                <a:cubicBezTo>
                  <a:pt x="9920131" y="2584260"/>
                  <a:pt x="9889892" y="2581061"/>
                  <a:pt x="9848940" y="2590886"/>
                </a:cubicBezTo>
                <a:lnTo>
                  <a:pt x="9729457" y="2611093"/>
                </a:lnTo>
                <a:cubicBezTo>
                  <a:pt x="9676207" y="2601507"/>
                  <a:pt x="9631235" y="2626730"/>
                  <a:pt x="9613704" y="2639342"/>
                </a:cubicBezTo>
                <a:cubicBezTo>
                  <a:pt x="9548152" y="2653618"/>
                  <a:pt x="9410970" y="2690964"/>
                  <a:pt x="9338590" y="2696264"/>
                </a:cubicBezTo>
                <a:lnTo>
                  <a:pt x="9232518" y="2720120"/>
                </a:lnTo>
                <a:lnTo>
                  <a:pt x="9156690" y="2730199"/>
                </a:lnTo>
                <a:lnTo>
                  <a:pt x="9054601" y="2737726"/>
                </a:lnTo>
                <a:lnTo>
                  <a:pt x="9006634" y="2741011"/>
                </a:lnTo>
                <a:lnTo>
                  <a:pt x="9006349" y="2740771"/>
                </a:lnTo>
                <a:cubicBezTo>
                  <a:pt x="9004294" y="2740551"/>
                  <a:pt x="9001475" y="2740879"/>
                  <a:pt x="8997380" y="2741982"/>
                </a:cubicBezTo>
                <a:lnTo>
                  <a:pt x="8991542" y="2744043"/>
                </a:lnTo>
                <a:lnTo>
                  <a:pt x="8975485" y="2747269"/>
                </a:lnTo>
                <a:lnTo>
                  <a:pt x="8969159" y="2746569"/>
                </a:lnTo>
                <a:lnTo>
                  <a:pt x="8964196" y="2744344"/>
                </a:lnTo>
                <a:cubicBezTo>
                  <a:pt x="8955841" y="2752295"/>
                  <a:pt x="8956668" y="2761243"/>
                  <a:pt x="8930136" y="2741156"/>
                </a:cubicBezTo>
                <a:cubicBezTo>
                  <a:pt x="8899182" y="2742176"/>
                  <a:pt x="8790451" y="2756831"/>
                  <a:pt x="8753592" y="2760388"/>
                </a:cubicBezTo>
                <a:cubicBezTo>
                  <a:pt x="8720970" y="2771108"/>
                  <a:pt x="8749345" y="2757447"/>
                  <a:pt x="8708995" y="2762489"/>
                </a:cubicBezTo>
                <a:cubicBezTo>
                  <a:pt x="8672757" y="2782024"/>
                  <a:pt x="8640293" y="2765584"/>
                  <a:pt x="8597219" y="2771061"/>
                </a:cubicBezTo>
                <a:lnTo>
                  <a:pt x="8526378" y="2756219"/>
                </a:lnTo>
                <a:lnTo>
                  <a:pt x="8512131" y="2762134"/>
                </a:lnTo>
                <a:lnTo>
                  <a:pt x="8507315" y="2765135"/>
                </a:lnTo>
                <a:cubicBezTo>
                  <a:pt x="8503797" y="2766912"/>
                  <a:pt x="8501196" y="2767723"/>
                  <a:pt x="8499116" y="2767873"/>
                </a:cubicBezTo>
                <a:lnTo>
                  <a:pt x="8498742" y="2767694"/>
                </a:lnTo>
                <a:lnTo>
                  <a:pt x="8491397" y="2770744"/>
                </a:lnTo>
                <a:lnTo>
                  <a:pt x="8368330" y="2784786"/>
                </a:lnTo>
                <a:cubicBezTo>
                  <a:pt x="8363173" y="2786811"/>
                  <a:pt x="8358881" y="2786463"/>
                  <a:pt x="8354947" y="2784980"/>
                </a:cubicBezTo>
                <a:lnTo>
                  <a:pt x="8321252" y="2801558"/>
                </a:lnTo>
                <a:lnTo>
                  <a:pt x="8315581" y="2801884"/>
                </a:lnTo>
                <a:lnTo>
                  <a:pt x="8296322" y="2815779"/>
                </a:lnTo>
                <a:lnTo>
                  <a:pt x="8285424" y="2821602"/>
                </a:lnTo>
                <a:lnTo>
                  <a:pt x="8284298" y="2826045"/>
                </a:lnTo>
                <a:cubicBezTo>
                  <a:pt x="8281994" y="2829290"/>
                  <a:pt x="8277300" y="2831938"/>
                  <a:pt x="8267224" y="2833220"/>
                </a:cubicBezTo>
                <a:lnTo>
                  <a:pt x="8264525" y="2832990"/>
                </a:lnTo>
                <a:lnTo>
                  <a:pt x="8253181" y="2842833"/>
                </a:lnTo>
                <a:cubicBezTo>
                  <a:pt x="8250007" y="2846683"/>
                  <a:pt x="8247795" y="2850965"/>
                  <a:pt x="8246982" y="2855825"/>
                </a:cubicBezTo>
                <a:cubicBezTo>
                  <a:pt x="8182975" y="2852918"/>
                  <a:pt x="8148279" y="2887040"/>
                  <a:pt x="8091420" y="2901986"/>
                </a:cubicBezTo>
                <a:cubicBezTo>
                  <a:pt x="8026616" y="2925128"/>
                  <a:pt x="7968218" y="2946364"/>
                  <a:pt x="7906555" y="2943959"/>
                </a:cubicBezTo>
                <a:cubicBezTo>
                  <a:pt x="7836267" y="2958871"/>
                  <a:pt x="7782114" y="2961102"/>
                  <a:pt x="7719893" y="2969674"/>
                </a:cubicBezTo>
                <a:lnTo>
                  <a:pt x="7615495" y="2966203"/>
                </a:lnTo>
                <a:lnTo>
                  <a:pt x="7528691" y="2972031"/>
                </a:lnTo>
                <a:lnTo>
                  <a:pt x="7520719" y="2974584"/>
                </a:lnTo>
                <a:cubicBezTo>
                  <a:pt x="7515141" y="2975923"/>
                  <a:pt x="7511320" y="2976273"/>
                  <a:pt x="7508559" y="2975919"/>
                </a:cubicBezTo>
                <a:lnTo>
                  <a:pt x="7508188" y="2975592"/>
                </a:lnTo>
                <a:lnTo>
                  <a:pt x="7496943" y="2977544"/>
                </a:lnTo>
                <a:lnTo>
                  <a:pt x="7219707" y="2983651"/>
                </a:lnTo>
                <a:lnTo>
                  <a:pt x="7202249" y="2988201"/>
                </a:lnTo>
                <a:lnTo>
                  <a:pt x="7198152" y="2993559"/>
                </a:lnTo>
                <a:cubicBezTo>
                  <a:pt x="7193259" y="2997082"/>
                  <a:pt x="7185654" y="2999221"/>
                  <a:pt x="7171956" y="2998207"/>
                </a:cubicBezTo>
                <a:lnTo>
                  <a:pt x="7098136" y="3010435"/>
                </a:lnTo>
                <a:cubicBezTo>
                  <a:pt x="7062296" y="3011413"/>
                  <a:pt x="7051336" y="3012390"/>
                  <a:pt x="7019644" y="3010061"/>
                </a:cubicBezTo>
                <a:cubicBezTo>
                  <a:pt x="6938675" y="3020999"/>
                  <a:pt x="6944793" y="3045165"/>
                  <a:pt x="6905294" y="3039567"/>
                </a:cubicBezTo>
                <a:cubicBezTo>
                  <a:pt x="6873070" y="3034359"/>
                  <a:pt x="6789137" y="3053433"/>
                  <a:pt x="6709370" y="3067522"/>
                </a:cubicBezTo>
                <a:cubicBezTo>
                  <a:pt x="6650254" y="3076977"/>
                  <a:pt x="6629253" y="3091078"/>
                  <a:pt x="6550602" y="3096298"/>
                </a:cubicBezTo>
                <a:cubicBezTo>
                  <a:pt x="6473302" y="3140388"/>
                  <a:pt x="6410843" y="3116665"/>
                  <a:pt x="6318708" y="3143098"/>
                </a:cubicBezTo>
                <a:cubicBezTo>
                  <a:pt x="6298698" y="3158620"/>
                  <a:pt x="6210439" y="3141427"/>
                  <a:pt x="6169822" y="3145185"/>
                </a:cubicBezTo>
                <a:cubicBezTo>
                  <a:pt x="6129203" y="3148943"/>
                  <a:pt x="6091688" y="3162491"/>
                  <a:pt x="6074996" y="3165647"/>
                </a:cubicBezTo>
                <a:lnTo>
                  <a:pt x="6069677" y="3164110"/>
                </a:lnTo>
                <a:lnTo>
                  <a:pt x="6049786" y="3164793"/>
                </a:lnTo>
                <a:lnTo>
                  <a:pt x="6042433" y="3156444"/>
                </a:lnTo>
                <a:lnTo>
                  <a:pt x="6011238" y="3151351"/>
                </a:lnTo>
                <a:cubicBezTo>
                  <a:pt x="5999830" y="3150764"/>
                  <a:pt x="5971276" y="3151677"/>
                  <a:pt x="5958523" y="3154995"/>
                </a:cubicBezTo>
                <a:lnTo>
                  <a:pt x="5760067" y="3170687"/>
                </a:lnTo>
                <a:lnTo>
                  <a:pt x="5628108" y="3171710"/>
                </a:lnTo>
                <a:lnTo>
                  <a:pt x="5472054" y="3157690"/>
                </a:lnTo>
                <a:cubicBezTo>
                  <a:pt x="5479284" y="3144662"/>
                  <a:pt x="5440157" y="3158728"/>
                  <a:pt x="5433909" y="3146437"/>
                </a:cubicBezTo>
                <a:cubicBezTo>
                  <a:pt x="5430517" y="3136405"/>
                  <a:pt x="5392976" y="3131721"/>
                  <a:pt x="5382817" y="3128735"/>
                </a:cubicBezTo>
                <a:lnTo>
                  <a:pt x="5262912" y="3108318"/>
                </a:lnTo>
                <a:cubicBezTo>
                  <a:pt x="5252746" y="3108134"/>
                  <a:pt x="5231699" y="3099824"/>
                  <a:pt x="5224109" y="3097194"/>
                </a:cubicBezTo>
                <a:lnTo>
                  <a:pt x="5175808" y="3094204"/>
                </a:lnTo>
                <a:lnTo>
                  <a:pt x="5157702" y="3086981"/>
                </a:lnTo>
                <a:lnTo>
                  <a:pt x="5143747" y="3083581"/>
                </a:lnTo>
                <a:lnTo>
                  <a:pt x="5140744" y="3081480"/>
                </a:lnTo>
                <a:cubicBezTo>
                  <a:pt x="5135026" y="3077440"/>
                  <a:pt x="5129229" y="3073629"/>
                  <a:pt x="5122807" y="3070627"/>
                </a:cubicBezTo>
                <a:cubicBezTo>
                  <a:pt x="5109467" y="3099246"/>
                  <a:pt x="5066004" y="3049810"/>
                  <a:pt x="5066938" y="3077198"/>
                </a:cubicBezTo>
                <a:cubicBezTo>
                  <a:pt x="5029345" y="3065682"/>
                  <a:pt x="5040096" y="3094771"/>
                  <a:pt x="5012662" y="3060817"/>
                </a:cubicBezTo>
                <a:cubicBezTo>
                  <a:pt x="4938174" y="3061200"/>
                  <a:pt x="4917504" y="3074207"/>
                  <a:pt x="4841589" y="3036800"/>
                </a:cubicBezTo>
                <a:cubicBezTo>
                  <a:pt x="4807890" y="3020158"/>
                  <a:pt x="4785258" y="3009012"/>
                  <a:pt x="4763595" y="3009032"/>
                </a:cubicBezTo>
                <a:cubicBezTo>
                  <a:pt x="4742475" y="3004532"/>
                  <a:pt x="4730631" y="3001709"/>
                  <a:pt x="4724334" y="3000018"/>
                </a:cubicBezTo>
                <a:lnTo>
                  <a:pt x="4722324" y="2999269"/>
                </a:lnTo>
                <a:lnTo>
                  <a:pt x="4723259" y="2999058"/>
                </a:lnTo>
                <a:cubicBezTo>
                  <a:pt x="4722296" y="2998416"/>
                  <a:pt x="4719415" y="2997810"/>
                  <a:pt x="4718350" y="2997788"/>
                </a:cubicBezTo>
                <a:lnTo>
                  <a:pt x="4722324" y="2999269"/>
                </a:lnTo>
                <a:lnTo>
                  <a:pt x="4716674" y="3000544"/>
                </a:lnTo>
                <a:cubicBezTo>
                  <a:pt x="4681300" y="2993588"/>
                  <a:pt x="4525895" y="2992780"/>
                  <a:pt x="4516962" y="2990642"/>
                </a:cubicBezTo>
                <a:cubicBezTo>
                  <a:pt x="4458971" y="2977530"/>
                  <a:pt x="4463810" y="2976789"/>
                  <a:pt x="4429691" y="2979991"/>
                </a:cubicBezTo>
                <a:cubicBezTo>
                  <a:pt x="4424455" y="2983362"/>
                  <a:pt x="4370126" y="2977068"/>
                  <a:pt x="4364023" y="2978645"/>
                </a:cubicBezTo>
                <a:lnTo>
                  <a:pt x="4318114" y="2985260"/>
                </a:lnTo>
                <a:lnTo>
                  <a:pt x="4316258" y="2983919"/>
                </a:lnTo>
                <a:cubicBezTo>
                  <a:pt x="4307275" y="2980548"/>
                  <a:pt x="4301145" y="2980549"/>
                  <a:pt x="4296292" y="2982040"/>
                </a:cubicBezTo>
                <a:lnTo>
                  <a:pt x="4291212" y="2984957"/>
                </a:lnTo>
                <a:lnTo>
                  <a:pt x="4277290" y="2984711"/>
                </a:lnTo>
                <a:lnTo>
                  <a:pt x="4249265" y="2987035"/>
                </a:lnTo>
                <a:lnTo>
                  <a:pt x="4203199" y="2984240"/>
                </a:lnTo>
                <a:cubicBezTo>
                  <a:pt x="4203096" y="2983820"/>
                  <a:pt x="4202995" y="2983401"/>
                  <a:pt x="4202893" y="2982981"/>
                </a:cubicBezTo>
                <a:cubicBezTo>
                  <a:pt x="4201267" y="2980144"/>
                  <a:pt x="4198292" y="2978025"/>
                  <a:pt x="4192396" y="2977347"/>
                </a:cubicBezTo>
                <a:cubicBezTo>
                  <a:pt x="4205365" y="2960058"/>
                  <a:pt x="4162425" y="2961953"/>
                  <a:pt x="4143893" y="2961482"/>
                </a:cubicBezTo>
                <a:cubicBezTo>
                  <a:pt x="4125868" y="2954416"/>
                  <a:pt x="4100250" y="2940836"/>
                  <a:pt x="4084245" y="2934949"/>
                </a:cubicBezTo>
                <a:lnTo>
                  <a:pt x="4075694" y="2934114"/>
                </a:lnTo>
                <a:cubicBezTo>
                  <a:pt x="4075655" y="2934013"/>
                  <a:pt x="4075614" y="2933914"/>
                  <a:pt x="4075575" y="2933815"/>
                </a:cubicBezTo>
                <a:cubicBezTo>
                  <a:pt x="4073829" y="2933031"/>
                  <a:pt x="4071057" y="2932530"/>
                  <a:pt x="4066658" y="2932371"/>
                </a:cubicBezTo>
                <a:lnTo>
                  <a:pt x="4060102" y="2932589"/>
                </a:lnTo>
                <a:lnTo>
                  <a:pt x="4043512" y="2930968"/>
                </a:lnTo>
                <a:lnTo>
                  <a:pt x="4038145" y="2928534"/>
                </a:lnTo>
                <a:lnTo>
                  <a:pt x="4036511" y="2924867"/>
                </a:lnTo>
                <a:lnTo>
                  <a:pt x="4034926" y="2925102"/>
                </a:lnTo>
                <a:cubicBezTo>
                  <a:pt x="4022576" y="2929966"/>
                  <a:pt x="4018025" y="2938342"/>
                  <a:pt x="4005686" y="2912534"/>
                </a:cubicBezTo>
                <a:lnTo>
                  <a:pt x="3937994" y="2895077"/>
                </a:lnTo>
                <a:cubicBezTo>
                  <a:pt x="3921658" y="2902801"/>
                  <a:pt x="3909686" y="2898112"/>
                  <a:pt x="3898423" y="2889422"/>
                </a:cubicBezTo>
                <a:cubicBezTo>
                  <a:pt x="3862243" y="2889918"/>
                  <a:pt x="3830779" y="2876048"/>
                  <a:pt x="3790908" y="2869184"/>
                </a:cubicBezTo>
                <a:cubicBezTo>
                  <a:pt x="3742158" y="2854478"/>
                  <a:pt x="3726280" y="2852501"/>
                  <a:pt x="3683661" y="2845261"/>
                </a:cubicBezTo>
                <a:lnTo>
                  <a:pt x="3611183" y="2812990"/>
                </a:lnTo>
                <a:lnTo>
                  <a:pt x="3605003" y="2814352"/>
                </a:lnTo>
                <a:cubicBezTo>
                  <a:pt x="3600731" y="2814971"/>
                  <a:pt x="3597877" y="2814971"/>
                  <a:pt x="3595884" y="2814516"/>
                </a:cubicBezTo>
                <a:lnTo>
                  <a:pt x="3595649" y="2814247"/>
                </a:lnTo>
                <a:lnTo>
                  <a:pt x="3587126" y="2814937"/>
                </a:lnTo>
                <a:cubicBezTo>
                  <a:pt x="3572774" y="2816728"/>
                  <a:pt x="3550540" y="2802529"/>
                  <a:pt x="3537283" y="2805238"/>
                </a:cubicBezTo>
                <a:cubicBezTo>
                  <a:pt x="3515092" y="2800942"/>
                  <a:pt x="3489773" y="2807207"/>
                  <a:pt x="3474371" y="2801577"/>
                </a:cubicBezTo>
                <a:lnTo>
                  <a:pt x="3401876" y="2789529"/>
                </a:lnTo>
                <a:lnTo>
                  <a:pt x="3365036" y="2806481"/>
                </a:lnTo>
                <a:cubicBezTo>
                  <a:pt x="3361007" y="2808779"/>
                  <a:pt x="3355145" y="2809857"/>
                  <a:pt x="3345174" y="2808163"/>
                </a:cubicBezTo>
                <a:lnTo>
                  <a:pt x="3342846" y="2807188"/>
                </a:lnTo>
                <a:cubicBezTo>
                  <a:pt x="3337528" y="2809659"/>
                  <a:pt x="3296694" y="2810789"/>
                  <a:pt x="3263504" y="2813065"/>
                </a:cubicBezTo>
                <a:cubicBezTo>
                  <a:pt x="3210873" y="2815406"/>
                  <a:pt x="3204538" y="2823378"/>
                  <a:pt x="3143704" y="2820840"/>
                </a:cubicBezTo>
                <a:cubicBezTo>
                  <a:pt x="3083839" y="2822069"/>
                  <a:pt x="3073438" y="2828075"/>
                  <a:pt x="3031439" y="2823483"/>
                </a:cubicBezTo>
                <a:lnTo>
                  <a:pt x="2782717" y="2845304"/>
                </a:lnTo>
                <a:cubicBezTo>
                  <a:pt x="2720447" y="2872959"/>
                  <a:pt x="2718750" y="2842390"/>
                  <a:pt x="2647675" y="2855840"/>
                </a:cubicBezTo>
                <a:cubicBezTo>
                  <a:pt x="2583664" y="2795905"/>
                  <a:pt x="2609849" y="2834173"/>
                  <a:pt x="2569176" y="2829599"/>
                </a:cubicBezTo>
                <a:lnTo>
                  <a:pt x="2444403" y="2843500"/>
                </a:lnTo>
                <a:cubicBezTo>
                  <a:pt x="2412730" y="2860060"/>
                  <a:pt x="2355175" y="2829971"/>
                  <a:pt x="2316260" y="2851967"/>
                </a:cubicBezTo>
                <a:cubicBezTo>
                  <a:pt x="2277148" y="2852505"/>
                  <a:pt x="2234330" y="2848310"/>
                  <a:pt x="2209726" y="2846734"/>
                </a:cubicBezTo>
                <a:cubicBezTo>
                  <a:pt x="2172984" y="2843077"/>
                  <a:pt x="2131016" y="2834145"/>
                  <a:pt x="2095813" y="2830023"/>
                </a:cubicBezTo>
                <a:cubicBezTo>
                  <a:pt x="2078687" y="2843632"/>
                  <a:pt x="2046700" y="2821328"/>
                  <a:pt x="1998504" y="2822003"/>
                </a:cubicBezTo>
                <a:cubicBezTo>
                  <a:pt x="1979851" y="2837650"/>
                  <a:pt x="1965997" y="2822267"/>
                  <a:pt x="1929320" y="2843948"/>
                </a:cubicBezTo>
                <a:cubicBezTo>
                  <a:pt x="1927506" y="2842156"/>
                  <a:pt x="1925308" y="2840529"/>
                  <a:pt x="1922798" y="2839117"/>
                </a:cubicBezTo>
                <a:cubicBezTo>
                  <a:pt x="1908224" y="2830923"/>
                  <a:pt x="1886476" y="2831636"/>
                  <a:pt x="1874228" y="2840712"/>
                </a:cubicBezTo>
                <a:cubicBezTo>
                  <a:pt x="1844711" y="2855471"/>
                  <a:pt x="1815838" y="2863248"/>
                  <a:pt x="1787803" y="2868334"/>
                </a:cubicBezTo>
                <a:lnTo>
                  <a:pt x="1739352" y="2863283"/>
                </a:lnTo>
                <a:cubicBezTo>
                  <a:pt x="1720756" y="2859717"/>
                  <a:pt x="1697809" y="2850808"/>
                  <a:pt x="1676219" y="2846934"/>
                </a:cubicBezTo>
                <a:cubicBezTo>
                  <a:pt x="1653856" y="2845729"/>
                  <a:pt x="1629782" y="2852334"/>
                  <a:pt x="1609817" y="2840037"/>
                </a:cubicBezTo>
                <a:cubicBezTo>
                  <a:pt x="1570834" y="2828361"/>
                  <a:pt x="1525521" y="2848516"/>
                  <a:pt x="1497258" y="2814447"/>
                </a:cubicBezTo>
                <a:cubicBezTo>
                  <a:pt x="1419429" y="2799738"/>
                  <a:pt x="1265224" y="2779725"/>
                  <a:pt x="1151127" y="2765012"/>
                </a:cubicBezTo>
                <a:cubicBezTo>
                  <a:pt x="1044820" y="2755201"/>
                  <a:pt x="911490" y="2756949"/>
                  <a:pt x="859417" y="2755579"/>
                </a:cubicBezTo>
                <a:lnTo>
                  <a:pt x="838688" y="2756792"/>
                </a:lnTo>
                <a:cubicBezTo>
                  <a:pt x="829380" y="2753383"/>
                  <a:pt x="823010" y="2753358"/>
                  <a:pt x="817957" y="2754828"/>
                </a:cubicBezTo>
                <a:lnTo>
                  <a:pt x="812654" y="2757722"/>
                </a:lnTo>
                <a:lnTo>
                  <a:pt x="721195" y="2756632"/>
                </a:lnTo>
                <a:cubicBezTo>
                  <a:pt x="721095" y="2756212"/>
                  <a:pt x="720991" y="2755791"/>
                  <a:pt x="720890" y="2755370"/>
                </a:cubicBezTo>
                <a:cubicBezTo>
                  <a:pt x="719222" y="2752527"/>
                  <a:pt x="716144" y="2750395"/>
                  <a:pt x="710023" y="2749693"/>
                </a:cubicBezTo>
                <a:cubicBezTo>
                  <a:pt x="689532" y="2741604"/>
                  <a:pt x="619665" y="2714421"/>
                  <a:pt x="597940" y="2706835"/>
                </a:cubicBezTo>
                <a:cubicBezTo>
                  <a:pt x="587430" y="2706236"/>
                  <a:pt x="583862" y="2704593"/>
                  <a:pt x="579683" y="2704183"/>
                </a:cubicBezTo>
                <a:lnTo>
                  <a:pt x="572865" y="2704372"/>
                </a:lnTo>
                <a:cubicBezTo>
                  <a:pt x="550627" y="2698066"/>
                  <a:pt x="474197" y="2673651"/>
                  <a:pt x="446247" y="2666342"/>
                </a:cubicBezTo>
                <a:cubicBezTo>
                  <a:pt x="429213" y="2673994"/>
                  <a:pt x="416808" y="2669256"/>
                  <a:pt x="405163" y="2660519"/>
                </a:cubicBezTo>
                <a:cubicBezTo>
                  <a:pt x="367566" y="2660861"/>
                  <a:pt x="334968" y="2646856"/>
                  <a:pt x="293583" y="2639823"/>
                </a:cubicBezTo>
                <a:lnTo>
                  <a:pt x="119529" y="2588018"/>
                </a:lnTo>
                <a:cubicBezTo>
                  <a:pt x="73377" y="2578908"/>
                  <a:pt x="36403" y="2586550"/>
                  <a:pt x="16674" y="2585162"/>
                </a:cubicBezTo>
                <a:lnTo>
                  <a:pt x="1150" y="2579693"/>
                </a:lnTo>
                <a:cubicBezTo>
                  <a:pt x="-1438" y="2323697"/>
                  <a:pt x="1148" y="1341304"/>
                  <a:pt x="1148" y="1049184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4508F59-0E13-9CA4-F15D-8A7BEA1E6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916632" cy="1188720"/>
          </a:xfrm>
        </p:spPr>
        <p:txBody>
          <a:bodyPr>
            <a:normAutofit/>
          </a:bodyPr>
          <a:lstStyle/>
          <a:p>
            <a:r>
              <a:rPr lang="en-US" altLang="ko-KR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Weekly Plan</a:t>
            </a:r>
            <a:endParaRPr lang="ko-KR" altLang="en-US" sz="4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73214A-5342-21CF-885E-79A13BEFC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0254" y="2286000"/>
            <a:ext cx="8811491" cy="4239491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trike="sngStrike" dirty="0">
                <a:solidFill>
                  <a:schemeClr val="bg1">
                    <a:lumMod val="65000"/>
                  </a:schemeClr>
                </a:solidFill>
              </a:rPr>
              <a:t>~1 weeks : Detailed Design, Set a goal</a:t>
            </a:r>
          </a:p>
          <a:p>
            <a:pPr>
              <a:lnSpc>
                <a:spcPct val="150000"/>
              </a:lnSpc>
            </a:pPr>
            <a:r>
              <a:rPr lang="en-US" altLang="ko-KR" sz="2400" strike="sngStrike" dirty="0">
                <a:solidFill>
                  <a:schemeClr val="bg1">
                    <a:lumMod val="65000"/>
                  </a:schemeClr>
                </a:solidFill>
              </a:rPr>
              <a:t>~2 weeks : Individual Crawling of Match, Rating, Tweets</a:t>
            </a:r>
          </a:p>
          <a:p>
            <a:pPr>
              <a:lnSpc>
                <a:spcPct val="150000"/>
              </a:lnSpc>
            </a:pPr>
            <a:r>
              <a:rPr lang="en-US" altLang="ko-KR" sz="2400" strike="sngStrike" dirty="0">
                <a:solidFill>
                  <a:schemeClr val="bg1">
                    <a:lumMod val="65000"/>
                  </a:schemeClr>
                </a:solidFill>
              </a:rPr>
              <a:t>~3 weeks : Sum up &amp; Create docs, VSM</a:t>
            </a:r>
          </a:p>
          <a:p>
            <a:pPr>
              <a:lnSpc>
                <a:spcPct val="150000"/>
              </a:lnSpc>
            </a:pPr>
            <a:r>
              <a:rPr lang="en-US" altLang="ko-KR" sz="2400" strike="sngStrike" dirty="0">
                <a:solidFill>
                  <a:schemeClr val="bg1">
                    <a:lumMod val="65000"/>
                  </a:schemeClr>
                </a:solidFill>
              </a:rPr>
              <a:t>~4 weeks : Data processing, Evaluation modules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1"/>
                </a:solidFill>
              </a:rPr>
              <a:t>~5 weeks : Improve accuracy, modularization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1"/>
                </a:solidFill>
              </a:rPr>
              <a:t>~6 weeks : Process result, web test</a:t>
            </a:r>
          </a:p>
        </p:txBody>
      </p:sp>
    </p:spTree>
    <p:extLst>
      <p:ext uri="{BB962C8B-B14F-4D97-AF65-F5344CB8AC3E}">
        <p14:creationId xmlns:p14="http://schemas.microsoft.com/office/powerpoint/2010/main" val="2146767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661BBD-D5F4-EE96-137F-5629EF53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Collection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01919EFA-555B-1AC2-EC3E-521DCD5F2A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112241"/>
              </p:ext>
            </p:extLst>
          </p:nvPr>
        </p:nvGraphicFramePr>
        <p:xfrm>
          <a:off x="4105895" y="1393692"/>
          <a:ext cx="7188200" cy="480724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498643">
                  <a:extLst>
                    <a:ext uri="{9D8B030D-6E8A-4147-A177-3AD203B41FA5}">
                      <a16:colId xmlns:a16="http://schemas.microsoft.com/office/drawing/2014/main" val="1705778941"/>
                    </a:ext>
                  </a:extLst>
                </a:gridCol>
                <a:gridCol w="2340116">
                  <a:extLst>
                    <a:ext uri="{9D8B030D-6E8A-4147-A177-3AD203B41FA5}">
                      <a16:colId xmlns:a16="http://schemas.microsoft.com/office/drawing/2014/main" val="806737149"/>
                    </a:ext>
                  </a:extLst>
                </a:gridCol>
                <a:gridCol w="2349441">
                  <a:extLst>
                    <a:ext uri="{9D8B030D-6E8A-4147-A177-3AD203B41FA5}">
                      <a16:colId xmlns:a16="http://schemas.microsoft.com/office/drawing/2014/main" val="3065381441"/>
                    </a:ext>
                  </a:extLst>
                </a:gridCol>
              </a:tblGrid>
              <a:tr h="1127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Documents</a:t>
                      </a:r>
                      <a:endParaRPr lang="ko-KR" altLang="en-US" sz="2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Last Week Tweets</a:t>
                      </a:r>
                      <a:endParaRPr lang="ko-KR" altLang="en-US" sz="2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This Week Tweets</a:t>
                      </a:r>
                      <a:endParaRPr lang="ko-KR" altLang="en-US" sz="2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9900774"/>
                  </a:ext>
                </a:extLst>
              </a:tr>
              <a:tr h="6132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0~6.5</a:t>
                      </a:r>
                      <a:endParaRPr lang="ko-KR" alt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2626</a:t>
                      </a:r>
                      <a:endParaRPr lang="ko-KR" alt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3299</a:t>
                      </a:r>
                      <a:endParaRPr lang="ko-KR" altLang="en-US" sz="1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87171"/>
                  </a:ext>
                </a:extLst>
              </a:tr>
              <a:tr h="6132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6.5~7.0</a:t>
                      </a:r>
                      <a:endParaRPr lang="ko-KR" alt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3633</a:t>
                      </a:r>
                      <a:endParaRPr lang="ko-KR" alt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3809</a:t>
                      </a:r>
                      <a:endParaRPr lang="ko-KR" altLang="en-US" sz="1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535077"/>
                  </a:ext>
                </a:extLst>
              </a:tr>
              <a:tr h="6132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7.0~7.5</a:t>
                      </a:r>
                      <a:endParaRPr lang="ko-KR" alt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2504</a:t>
                      </a: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2671</a:t>
                      </a: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0368228"/>
                  </a:ext>
                </a:extLst>
              </a:tr>
              <a:tr h="6132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7.5~8.0</a:t>
                      </a:r>
                      <a:endParaRPr lang="ko-KR" alt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2447</a:t>
                      </a:r>
                      <a:endParaRPr lang="ko-KR" alt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2556</a:t>
                      </a:r>
                      <a:endParaRPr lang="ko-KR" alt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849701"/>
                  </a:ext>
                </a:extLst>
              </a:tr>
              <a:tr h="6132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8.0~</a:t>
                      </a:r>
                      <a:endParaRPr lang="ko-KR" alt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1433</a:t>
                      </a:r>
                      <a:endParaRPr lang="ko-KR" altLang="en-US" sz="1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1503</a:t>
                      </a:r>
                      <a:endParaRPr lang="ko-KR" alt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030219"/>
                  </a:ext>
                </a:extLst>
              </a:tr>
              <a:tr h="6132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Total</a:t>
                      </a:r>
                      <a:endParaRPr lang="ko-KR" altLang="en-US" sz="1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12643</a:t>
                      </a:r>
                      <a:endParaRPr lang="ko-KR" alt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13838</a:t>
                      </a:r>
                      <a:endParaRPr lang="ko-KR" altLang="en-US" sz="1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2010295"/>
                  </a:ext>
                </a:extLst>
              </a:tr>
            </a:tbl>
          </a:graphicData>
        </a:graphic>
      </p:graphicFrame>
      <p:pic>
        <p:nvPicPr>
          <p:cNvPr id="7" name="Picture 2">
            <a:extLst>
              <a:ext uri="{FF2B5EF4-FFF2-40B4-BE49-F238E27FC236}">
                <a16:creationId xmlns:a16="http://schemas.microsoft.com/office/drawing/2014/main" id="{DA4128F8-2E87-3EBB-8C40-C26AA1F20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251" y="387745"/>
            <a:ext cx="696408" cy="73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0F55FD3-C3F4-5F2C-8A95-342276773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906" y="258820"/>
            <a:ext cx="953808" cy="95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8AB19D24-F692-1FEB-88F5-65946A577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161" y="446593"/>
            <a:ext cx="1457736" cy="61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4B5D9F66-C1A7-F32C-6099-EF5E63910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509" y="213853"/>
            <a:ext cx="720721" cy="99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957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4">
      <a:majorFont>
        <a:latin typeface="메이플스토리"/>
        <a:ea typeface="메이플스토리"/>
        <a:cs typeface=""/>
      </a:majorFont>
      <a:minorFont>
        <a:latin typeface="메이플스토리"/>
        <a:ea typeface="메이플스토리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1562</TotalTime>
  <Words>2057</Words>
  <Application>Microsoft Office PowerPoint</Application>
  <PresentationFormat>와이드스크린</PresentationFormat>
  <Paragraphs>384</Paragraphs>
  <Slides>31</Slides>
  <Notes>26</Notes>
  <HiddenSlides>2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나눔스퀘어</vt:lpstr>
      <vt:lpstr>맑은 고딕</vt:lpstr>
      <vt:lpstr>메이플스토리</vt:lpstr>
      <vt:lpstr>Arial</vt:lpstr>
      <vt:lpstr>Calibri</vt:lpstr>
      <vt:lpstr>Office 테마</vt:lpstr>
      <vt:lpstr>NLP 5-6th week Progress Team IRun</vt:lpstr>
      <vt:lpstr>Index</vt:lpstr>
      <vt:lpstr>Project Overview</vt:lpstr>
      <vt:lpstr>Summary</vt:lpstr>
      <vt:lpstr>PowerPoint 프레젠테이션</vt:lpstr>
      <vt:lpstr>PowerPoint 프레젠테이션</vt:lpstr>
      <vt:lpstr>Progress</vt:lpstr>
      <vt:lpstr>Weekly Plan</vt:lpstr>
      <vt:lpstr>Data Collection</vt:lpstr>
      <vt:lpstr>Fix Stopwords</vt:lpstr>
      <vt:lpstr>Architecture</vt:lpstr>
      <vt:lpstr>Rating Derivation Algorithm</vt:lpstr>
      <vt:lpstr>Rating Derivation Algorithm</vt:lpstr>
      <vt:lpstr>Rating Derivation Algorithm</vt:lpstr>
      <vt:lpstr>Rating Derivation Algorithm</vt:lpstr>
      <vt:lpstr>Rating Derivation Algorithm</vt:lpstr>
      <vt:lpstr>Rating Derivation Algorithm</vt:lpstr>
      <vt:lpstr>Rating Derivation Algorithm</vt:lpstr>
      <vt:lpstr>Rating Derivation Algorithm</vt:lpstr>
      <vt:lpstr>Rating Derivation Algorithm</vt:lpstr>
      <vt:lpstr>Rating Derivation Algorithm</vt:lpstr>
      <vt:lpstr>Rating Derivation Algorithm</vt:lpstr>
      <vt:lpstr>Web</vt:lpstr>
      <vt:lpstr>Web</vt:lpstr>
      <vt:lpstr>Web</vt:lpstr>
      <vt:lpstr>Execution</vt:lpstr>
      <vt:lpstr>PowerPoint 프레젠테이션</vt:lpstr>
      <vt:lpstr>PowerPoint 프레젠테이션</vt:lpstr>
      <vt:lpstr>Last Week Result</vt:lpstr>
      <vt:lpstr>PowerPoint 프레젠테이션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 TaeGyun</dc:creator>
  <cp:lastModifiedBy>서정현</cp:lastModifiedBy>
  <cp:revision>142</cp:revision>
  <dcterms:created xsi:type="dcterms:W3CDTF">2022-05-08T03:44:19Z</dcterms:created>
  <dcterms:modified xsi:type="dcterms:W3CDTF">2022-06-13T03:11:37Z</dcterms:modified>
</cp:coreProperties>
</file>